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notesSlides/notesSlide1.xml" ContentType="application/vnd.openxmlformats-officedocument.presentationml.notesSl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60" r:id="rId3"/>
    <p:sldId id="279" r:id="rId4"/>
    <p:sldId id="280" r:id="rId5"/>
    <p:sldId id="258" r:id="rId6"/>
    <p:sldId id="261" r:id="rId7"/>
    <p:sldId id="262" r:id="rId8"/>
    <p:sldId id="268" r:id="rId9"/>
    <p:sldId id="271" r:id="rId10"/>
    <p:sldId id="272" r:id="rId11"/>
    <p:sldId id="273" r:id="rId12"/>
    <p:sldId id="269" r:id="rId13"/>
    <p:sldId id="274" r:id="rId14"/>
    <p:sldId id="270" r:id="rId15"/>
    <p:sldId id="259" r:id="rId16"/>
    <p:sldId id="263" r:id="rId17"/>
    <p:sldId id="264" r:id="rId18"/>
    <p:sldId id="265" r:id="rId19"/>
    <p:sldId id="266" r:id="rId20"/>
    <p:sldId id="267" r:id="rId21"/>
    <p:sldId id="275" r:id="rId22"/>
    <p:sldId id="276" r:id="rId23"/>
    <p:sldId id="277" r:id="rId24"/>
    <p:sldId id="278" r:id="rId25"/>
    <p:sldId id="281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E50"/>
    <a:srgbClr val="E125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F89455-4CD0-485D-A8A7-B242553B86CA}" type="doc">
      <dgm:prSet loTypeId="urn:microsoft.com/office/officeart/2005/8/layout/vList2" loCatId="list" qsTypeId="urn:microsoft.com/office/officeart/2005/8/quickstyle/simple1" qsCatId="simple" csTypeId="urn:microsoft.com/office/officeart/2005/8/colors/accent4_5" csCatId="accent4"/>
      <dgm:spPr/>
      <dgm:t>
        <a:bodyPr/>
        <a:lstStyle/>
        <a:p>
          <a:endParaRPr lang="en-GB"/>
        </a:p>
      </dgm:t>
    </dgm:pt>
    <dgm:pt modelId="{9FD9E0A4-1E8F-4933-A066-1752C41A3515}">
      <dgm:prSet/>
      <dgm:spPr/>
      <dgm:t>
        <a:bodyPr/>
        <a:lstStyle/>
        <a:p>
          <a:pPr rtl="0"/>
          <a:r>
            <a:rPr lang="en-GB" smtClean="0"/>
            <a:t>Nutritional Testing in Autism</a:t>
          </a:r>
          <a:endParaRPr lang="en-GB"/>
        </a:p>
      </dgm:t>
    </dgm:pt>
    <dgm:pt modelId="{EC180FAF-D8CC-491F-9453-CEA7D23CD167}" type="parTrans" cxnId="{553ADE43-7BD2-45CB-ACE4-ABA563A429A3}">
      <dgm:prSet/>
      <dgm:spPr/>
      <dgm:t>
        <a:bodyPr/>
        <a:lstStyle/>
        <a:p>
          <a:endParaRPr lang="en-GB"/>
        </a:p>
      </dgm:t>
    </dgm:pt>
    <dgm:pt modelId="{CFC688B5-9821-44E0-A79D-E51552E34924}" type="sibTrans" cxnId="{553ADE43-7BD2-45CB-ACE4-ABA563A429A3}">
      <dgm:prSet/>
      <dgm:spPr/>
      <dgm:t>
        <a:bodyPr/>
        <a:lstStyle/>
        <a:p>
          <a:endParaRPr lang="en-GB"/>
        </a:p>
      </dgm:t>
    </dgm:pt>
    <dgm:pt modelId="{7A928A94-22A9-49D9-9FE0-A9D393C622D3}" type="pres">
      <dgm:prSet presAssocID="{FEF89455-4CD0-485D-A8A7-B242553B86C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D3C0D7B5-E590-495F-8434-E4DD82F2F315}" type="pres">
      <dgm:prSet presAssocID="{9FD9E0A4-1E8F-4933-A066-1752C41A351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2DA88C04-D296-45A8-9D75-EA61F1C4E7D4}" type="presOf" srcId="{9FD9E0A4-1E8F-4933-A066-1752C41A3515}" destId="{D3C0D7B5-E590-495F-8434-E4DD82F2F315}" srcOrd="0" destOrd="0" presId="urn:microsoft.com/office/officeart/2005/8/layout/vList2"/>
    <dgm:cxn modelId="{553ADE43-7BD2-45CB-ACE4-ABA563A429A3}" srcId="{FEF89455-4CD0-485D-A8A7-B242553B86CA}" destId="{9FD9E0A4-1E8F-4933-A066-1752C41A3515}" srcOrd="0" destOrd="0" parTransId="{EC180FAF-D8CC-491F-9453-CEA7D23CD167}" sibTransId="{CFC688B5-9821-44E0-A79D-E51552E34924}"/>
    <dgm:cxn modelId="{F3A81F00-0629-4CDB-B127-EAC6DB2AADC2}" type="presOf" srcId="{FEF89455-4CD0-485D-A8A7-B242553B86CA}" destId="{7A928A94-22A9-49D9-9FE0-A9D393C622D3}" srcOrd="0" destOrd="0" presId="urn:microsoft.com/office/officeart/2005/8/layout/vList2"/>
    <dgm:cxn modelId="{F0D1BE6F-8C58-4449-B394-6C29D0A6C408}" type="presParOf" srcId="{7A928A94-22A9-49D9-9FE0-A9D393C622D3}" destId="{D3C0D7B5-E590-495F-8434-E4DD82F2F31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9C8C77E-1975-4715-A5CC-10B7A3E03900}" type="doc">
      <dgm:prSet loTypeId="urn:microsoft.com/office/officeart/2005/8/layout/vList2" loCatId="list" qsTypeId="urn:microsoft.com/office/officeart/2005/8/quickstyle/simple1" qsCatId="simple" csTypeId="urn:microsoft.com/office/officeart/2005/8/colors/accent4_5" csCatId="accent4" phldr="1"/>
      <dgm:spPr/>
      <dgm:t>
        <a:bodyPr/>
        <a:lstStyle/>
        <a:p>
          <a:endParaRPr lang="en-GB"/>
        </a:p>
      </dgm:t>
    </dgm:pt>
    <dgm:pt modelId="{EF82A3C5-251D-4678-803E-47EF3A6F1AF7}">
      <dgm:prSet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pPr rtl="0"/>
          <a:r>
            <a:rPr lang="en-GB" dirty="0" smtClean="0"/>
            <a:t>Vitamin and Mineral Insufficiency</a:t>
          </a:r>
          <a:endParaRPr lang="en-GB" dirty="0"/>
        </a:p>
      </dgm:t>
    </dgm:pt>
    <dgm:pt modelId="{B372F2BB-4A46-4529-868E-BCF36715B66F}" type="parTrans" cxnId="{F93A1F95-2719-4966-BEE8-D564947DE20C}">
      <dgm:prSet/>
      <dgm:spPr/>
      <dgm:t>
        <a:bodyPr/>
        <a:lstStyle/>
        <a:p>
          <a:endParaRPr lang="en-GB"/>
        </a:p>
      </dgm:t>
    </dgm:pt>
    <dgm:pt modelId="{107FD00E-30E9-40B0-B97A-2E1F1C8F6EAF}" type="sibTrans" cxnId="{F93A1F95-2719-4966-BEE8-D564947DE20C}">
      <dgm:prSet/>
      <dgm:spPr/>
      <dgm:t>
        <a:bodyPr/>
        <a:lstStyle/>
        <a:p>
          <a:endParaRPr lang="en-GB"/>
        </a:p>
      </dgm:t>
    </dgm:pt>
    <dgm:pt modelId="{97477F35-59CA-437C-8869-5C2A19F96232}">
      <dgm:prSet/>
      <dgm:spPr>
        <a:solidFill>
          <a:schemeClr val="tx1">
            <a:lumMod val="65000"/>
            <a:lumOff val="35000"/>
            <a:alpha val="82000"/>
          </a:schemeClr>
        </a:solidFill>
      </dgm:spPr>
      <dgm:t>
        <a:bodyPr/>
        <a:lstStyle/>
        <a:p>
          <a:pPr rtl="0"/>
          <a:r>
            <a:rPr lang="en-GB" smtClean="0"/>
            <a:t>Increased Oxidative Stress</a:t>
          </a:r>
          <a:endParaRPr lang="en-GB"/>
        </a:p>
      </dgm:t>
    </dgm:pt>
    <dgm:pt modelId="{8BF51983-09AE-4B58-9F58-D6BB04F382A5}" type="parTrans" cxnId="{9DC01FE4-F420-4306-8745-9E4E470C638B}">
      <dgm:prSet/>
      <dgm:spPr/>
      <dgm:t>
        <a:bodyPr/>
        <a:lstStyle/>
        <a:p>
          <a:endParaRPr lang="en-GB"/>
        </a:p>
      </dgm:t>
    </dgm:pt>
    <dgm:pt modelId="{2B1A7D82-92B6-43C6-B48C-032B7D735467}" type="sibTrans" cxnId="{9DC01FE4-F420-4306-8745-9E4E470C638B}">
      <dgm:prSet/>
      <dgm:spPr/>
      <dgm:t>
        <a:bodyPr/>
        <a:lstStyle/>
        <a:p>
          <a:endParaRPr lang="en-GB"/>
        </a:p>
      </dgm:t>
    </dgm:pt>
    <dgm:pt modelId="{4B60CCE9-DEAB-4F8D-99CF-D64047835199}">
      <dgm:prSet/>
      <dgm:spPr>
        <a:solidFill>
          <a:schemeClr val="tx1">
            <a:lumMod val="75000"/>
            <a:lumOff val="25000"/>
            <a:alpha val="74000"/>
          </a:schemeClr>
        </a:solidFill>
      </dgm:spPr>
      <dgm:t>
        <a:bodyPr/>
        <a:lstStyle/>
        <a:p>
          <a:pPr rtl="0"/>
          <a:r>
            <a:rPr lang="en-GB" smtClean="0"/>
            <a:t>Reduced Capacity for Energy Transport</a:t>
          </a:r>
          <a:endParaRPr lang="en-GB"/>
        </a:p>
      </dgm:t>
    </dgm:pt>
    <dgm:pt modelId="{705A2111-EDB5-4E2C-9791-3630DF01BDE7}" type="parTrans" cxnId="{BC398CEA-648F-4E35-B449-DD7502398718}">
      <dgm:prSet/>
      <dgm:spPr/>
      <dgm:t>
        <a:bodyPr/>
        <a:lstStyle/>
        <a:p>
          <a:endParaRPr lang="en-GB"/>
        </a:p>
      </dgm:t>
    </dgm:pt>
    <dgm:pt modelId="{64D071D3-8E0D-4B34-85BA-29BB7CE6DE03}" type="sibTrans" cxnId="{BC398CEA-648F-4E35-B449-DD7502398718}">
      <dgm:prSet/>
      <dgm:spPr/>
      <dgm:t>
        <a:bodyPr/>
        <a:lstStyle/>
        <a:p>
          <a:endParaRPr lang="en-GB"/>
        </a:p>
      </dgm:t>
    </dgm:pt>
    <dgm:pt modelId="{A7D48487-4A53-4321-A339-AAE9B586E694}">
      <dgm:prSet/>
      <dgm:spPr>
        <a:solidFill>
          <a:schemeClr val="tx1">
            <a:lumMod val="75000"/>
            <a:lumOff val="25000"/>
            <a:alpha val="66000"/>
          </a:schemeClr>
        </a:solidFill>
      </dgm:spPr>
      <dgm:t>
        <a:bodyPr/>
        <a:lstStyle/>
        <a:p>
          <a:pPr rtl="0"/>
          <a:r>
            <a:rPr lang="en-GB" smtClean="0"/>
            <a:t>Reduced Capacity for Methylation</a:t>
          </a:r>
          <a:endParaRPr lang="en-GB"/>
        </a:p>
      </dgm:t>
    </dgm:pt>
    <dgm:pt modelId="{74F28CA4-CF69-4168-A59F-7D998D6C3796}" type="parTrans" cxnId="{05F5B606-D646-4597-9BD0-0AA9475EB72C}">
      <dgm:prSet/>
      <dgm:spPr/>
      <dgm:t>
        <a:bodyPr/>
        <a:lstStyle/>
        <a:p>
          <a:endParaRPr lang="en-GB"/>
        </a:p>
      </dgm:t>
    </dgm:pt>
    <dgm:pt modelId="{3E00D247-88C0-4669-82A8-5B00D478EC2E}" type="sibTrans" cxnId="{05F5B606-D646-4597-9BD0-0AA9475EB72C}">
      <dgm:prSet/>
      <dgm:spPr/>
      <dgm:t>
        <a:bodyPr/>
        <a:lstStyle/>
        <a:p>
          <a:endParaRPr lang="en-GB"/>
        </a:p>
      </dgm:t>
    </dgm:pt>
    <dgm:pt modelId="{80BD7661-9FFF-45FC-9342-9C626BEF4B54}">
      <dgm:prSet/>
      <dgm:spPr>
        <a:solidFill>
          <a:schemeClr val="tx1">
            <a:alpha val="58000"/>
          </a:schemeClr>
        </a:solidFill>
      </dgm:spPr>
      <dgm:t>
        <a:bodyPr/>
        <a:lstStyle/>
        <a:p>
          <a:pPr rtl="0"/>
          <a:r>
            <a:rPr lang="en-GB" smtClean="0"/>
            <a:t>Reduced Capacity for Sulphation</a:t>
          </a:r>
          <a:endParaRPr lang="en-GB"/>
        </a:p>
      </dgm:t>
    </dgm:pt>
    <dgm:pt modelId="{ED9D3DD0-72B9-4FE8-BBF0-80AD2DF023F4}" type="parTrans" cxnId="{4FCAFF72-740C-4826-9578-44B7EA734E20}">
      <dgm:prSet/>
      <dgm:spPr/>
      <dgm:t>
        <a:bodyPr/>
        <a:lstStyle/>
        <a:p>
          <a:endParaRPr lang="en-GB"/>
        </a:p>
      </dgm:t>
    </dgm:pt>
    <dgm:pt modelId="{70FC73B7-886F-4E1D-AA2A-55EFDC5E30F4}" type="sibTrans" cxnId="{4FCAFF72-740C-4826-9578-44B7EA734E20}">
      <dgm:prSet/>
      <dgm:spPr/>
      <dgm:t>
        <a:bodyPr/>
        <a:lstStyle/>
        <a:p>
          <a:endParaRPr lang="en-GB"/>
        </a:p>
      </dgm:t>
    </dgm:pt>
    <dgm:pt modelId="{88F76074-1C97-49EC-8B0B-E05D086CFDAE}">
      <dgm:prSet/>
      <dgm:spPr>
        <a:solidFill>
          <a:schemeClr val="tx1">
            <a:alpha val="50000"/>
          </a:schemeClr>
        </a:solidFill>
      </dgm:spPr>
      <dgm:t>
        <a:bodyPr/>
        <a:lstStyle/>
        <a:p>
          <a:pPr rtl="0"/>
          <a:r>
            <a:rPr lang="en-GB" smtClean="0"/>
            <a:t>Reduced Capacity for Detoxification</a:t>
          </a:r>
          <a:endParaRPr lang="en-GB"/>
        </a:p>
      </dgm:t>
    </dgm:pt>
    <dgm:pt modelId="{D8B1F0BB-1D97-4139-A14E-EDC3A0DD86D6}" type="parTrans" cxnId="{099C529E-DAA2-4598-A11E-4A0D78BC56C2}">
      <dgm:prSet/>
      <dgm:spPr/>
      <dgm:t>
        <a:bodyPr/>
        <a:lstStyle/>
        <a:p>
          <a:endParaRPr lang="en-GB"/>
        </a:p>
      </dgm:t>
    </dgm:pt>
    <dgm:pt modelId="{16BDE3CC-6AF2-4D5D-B1EC-DD67732A8DB8}" type="sibTrans" cxnId="{099C529E-DAA2-4598-A11E-4A0D78BC56C2}">
      <dgm:prSet/>
      <dgm:spPr/>
      <dgm:t>
        <a:bodyPr/>
        <a:lstStyle/>
        <a:p>
          <a:endParaRPr lang="en-GB"/>
        </a:p>
      </dgm:t>
    </dgm:pt>
    <dgm:pt modelId="{A300590E-A27E-45E3-9C20-4FD810C7D612}" type="pres">
      <dgm:prSet presAssocID="{19C8C77E-1975-4715-A5CC-10B7A3E0390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194E3D5B-57F3-45D1-AF39-B386B2144504}" type="pres">
      <dgm:prSet presAssocID="{EF82A3C5-251D-4678-803E-47EF3A6F1AF7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DE3B78F-D28D-4699-B9D3-7C8FA9F1EF76}" type="pres">
      <dgm:prSet presAssocID="{107FD00E-30E9-40B0-B97A-2E1F1C8F6EAF}" presName="spacer" presStyleCnt="0"/>
      <dgm:spPr/>
    </dgm:pt>
    <dgm:pt modelId="{9E7843F3-A72C-47E6-A8E0-60E1287C86D0}" type="pres">
      <dgm:prSet presAssocID="{97477F35-59CA-437C-8869-5C2A19F96232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2768069-C753-44D1-B8EE-C5637C8A59F9}" type="pres">
      <dgm:prSet presAssocID="{2B1A7D82-92B6-43C6-B48C-032B7D735467}" presName="spacer" presStyleCnt="0"/>
      <dgm:spPr/>
    </dgm:pt>
    <dgm:pt modelId="{9D8E8FDD-7AD5-4FF4-87F1-87E096840FCD}" type="pres">
      <dgm:prSet presAssocID="{4B60CCE9-DEAB-4F8D-99CF-D64047835199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38B558D-AA02-491B-9A46-033E71A92213}" type="pres">
      <dgm:prSet presAssocID="{64D071D3-8E0D-4B34-85BA-29BB7CE6DE03}" presName="spacer" presStyleCnt="0"/>
      <dgm:spPr/>
    </dgm:pt>
    <dgm:pt modelId="{598955F2-E279-40DE-8FB9-3775AEBF5026}" type="pres">
      <dgm:prSet presAssocID="{A7D48487-4A53-4321-A339-AAE9B586E694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079C0E7-1496-4C16-96BD-22F98515D0F9}" type="pres">
      <dgm:prSet presAssocID="{3E00D247-88C0-4669-82A8-5B00D478EC2E}" presName="spacer" presStyleCnt="0"/>
      <dgm:spPr/>
    </dgm:pt>
    <dgm:pt modelId="{62970998-0DDE-4D91-86B6-C970770A1544}" type="pres">
      <dgm:prSet presAssocID="{80BD7661-9FFF-45FC-9342-9C626BEF4B54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EE041D3-1861-4FF7-8BFF-A1AC3CCF6C18}" type="pres">
      <dgm:prSet presAssocID="{70FC73B7-886F-4E1D-AA2A-55EFDC5E30F4}" presName="spacer" presStyleCnt="0"/>
      <dgm:spPr/>
    </dgm:pt>
    <dgm:pt modelId="{40FEE6C4-5065-41F9-BF88-69D6FC1850D9}" type="pres">
      <dgm:prSet presAssocID="{88F76074-1C97-49EC-8B0B-E05D086CFDAE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2AC635A8-BF12-4F96-9045-ECDBEE2AD920}" type="presOf" srcId="{80BD7661-9FFF-45FC-9342-9C626BEF4B54}" destId="{62970998-0DDE-4D91-86B6-C970770A1544}" srcOrd="0" destOrd="0" presId="urn:microsoft.com/office/officeart/2005/8/layout/vList2"/>
    <dgm:cxn modelId="{AECF955A-115F-4D6F-9E78-CDD688EBC3CA}" type="presOf" srcId="{88F76074-1C97-49EC-8B0B-E05D086CFDAE}" destId="{40FEE6C4-5065-41F9-BF88-69D6FC1850D9}" srcOrd="0" destOrd="0" presId="urn:microsoft.com/office/officeart/2005/8/layout/vList2"/>
    <dgm:cxn modelId="{F93A1F95-2719-4966-BEE8-D564947DE20C}" srcId="{19C8C77E-1975-4715-A5CC-10B7A3E03900}" destId="{EF82A3C5-251D-4678-803E-47EF3A6F1AF7}" srcOrd="0" destOrd="0" parTransId="{B372F2BB-4A46-4529-868E-BCF36715B66F}" sibTransId="{107FD00E-30E9-40B0-B97A-2E1F1C8F6EAF}"/>
    <dgm:cxn modelId="{BD459149-3CDA-4F85-8605-ACB4EFEE0A4C}" type="presOf" srcId="{4B60CCE9-DEAB-4F8D-99CF-D64047835199}" destId="{9D8E8FDD-7AD5-4FF4-87F1-87E096840FCD}" srcOrd="0" destOrd="0" presId="urn:microsoft.com/office/officeart/2005/8/layout/vList2"/>
    <dgm:cxn modelId="{BACF25E5-2DFE-4A3F-86E9-26F530039482}" type="presOf" srcId="{97477F35-59CA-437C-8869-5C2A19F96232}" destId="{9E7843F3-A72C-47E6-A8E0-60E1287C86D0}" srcOrd="0" destOrd="0" presId="urn:microsoft.com/office/officeart/2005/8/layout/vList2"/>
    <dgm:cxn modelId="{BC398CEA-648F-4E35-B449-DD7502398718}" srcId="{19C8C77E-1975-4715-A5CC-10B7A3E03900}" destId="{4B60CCE9-DEAB-4F8D-99CF-D64047835199}" srcOrd="2" destOrd="0" parTransId="{705A2111-EDB5-4E2C-9791-3630DF01BDE7}" sibTransId="{64D071D3-8E0D-4B34-85BA-29BB7CE6DE03}"/>
    <dgm:cxn modelId="{A889B6BB-46FB-47FE-801B-0D6540412D3F}" type="presOf" srcId="{A7D48487-4A53-4321-A339-AAE9B586E694}" destId="{598955F2-E279-40DE-8FB9-3775AEBF5026}" srcOrd="0" destOrd="0" presId="urn:microsoft.com/office/officeart/2005/8/layout/vList2"/>
    <dgm:cxn modelId="{D93BE14B-7179-4DED-A128-30E5A622E7FA}" type="presOf" srcId="{EF82A3C5-251D-4678-803E-47EF3A6F1AF7}" destId="{194E3D5B-57F3-45D1-AF39-B386B2144504}" srcOrd="0" destOrd="0" presId="urn:microsoft.com/office/officeart/2005/8/layout/vList2"/>
    <dgm:cxn modelId="{9DC01FE4-F420-4306-8745-9E4E470C638B}" srcId="{19C8C77E-1975-4715-A5CC-10B7A3E03900}" destId="{97477F35-59CA-437C-8869-5C2A19F96232}" srcOrd="1" destOrd="0" parTransId="{8BF51983-09AE-4B58-9F58-D6BB04F382A5}" sibTransId="{2B1A7D82-92B6-43C6-B48C-032B7D735467}"/>
    <dgm:cxn modelId="{05F5B606-D646-4597-9BD0-0AA9475EB72C}" srcId="{19C8C77E-1975-4715-A5CC-10B7A3E03900}" destId="{A7D48487-4A53-4321-A339-AAE9B586E694}" srcOrd="3" destOrd="0" parTransId="{74F28CA4-CF69-4168-A59F-7D998D6C3796}" sibTransId="{3E00D247-88C0-4669-82A8-5B00D478EC2E}"/>
    <dgm:cxn modelId="{099C529E-DAA2-4598-A11E-4A0D78BC56C2}" srcId="{19C8C77E-1975-4715-A5CC-10B7A3E03900}" destId="{88F76074-1C97-49EC-8B0B-E05D086CFDAE}" srcOrd="5" destOrd="0" parTransId="{D8B1F0BB-1D97-4139-A14E-EDC3A0DD86D6}" sibTransId="{16BDE3CC-6AF2-4D5D-B1EC-DD67732A8DB8}"/>
    <dgm:cxn modelId="{40F91392-CFF1-45AC-8116-D878F5758370}" type="presOf" srcId="{19C8C77E-1975-4715-A5CC-10B7A3E03900}" destId="{A300590E-A27E-45E3-9C20-4FD810C7D612}" srcOrd="0" destOrd="0" presId="urn:microsoft.com/office/officeart/2005/8/layout/vList2"/>
    <dgm:cxn modelId="{4FCAFF72-740C-4826-9578-44B7EA734E20}" srcId="{19C8C77E-1975-4715-A5CC-10B7A3E03900}" destId="{80BD7661-9FFF-45FC-9342-9C626BEF4B54}" srcOrd="4" destOrd="0" parTransId="{ED9D3DD0-72B9-4FE8-BBF0-80AD2DF023F4}" sibTransId="{70FC73B7-886F-4E1D-AA2A-55EFDC5E30F4}"/>
    <dgm:cxn modelId="{8BF8544B-1F39-405F-B4A5-A8AB6CDAFF38}" type="presParOf" srcId="{A300590E-A27E-45E3-9C20-4FD810C7D612}" destId="{194E3D5B-57F3-45D1-AF39-B386B2144504}" srcOrd="0" destOrd="0" presId="urn:microsoft.com/office/officeart/2005/8/layout/vList2"/>
    <dgm:cxn modelId="{39B30D25-8CF2-4E3B-943B-4207324DB394}" type="presParOf" srcId="{A300590E-A27E-45E3-9C20-4FD810C7D612}" destId="{1DE3B78F-D28D-4699-B9D3-7C8FA9F1EF76}" srcOrd="1" destOrd="0" presId="urn:microsoft.com/office/officeart/2005/8/layout/vList2"/>
    <dgm:cxn modelId="{29DADE55-D4BC-4032-92E0-299D6ADB7E0C}" type="presParOf" srcId="{A300590E-A27E-45E3-9C20-4FD810C7D612}" destId="{9E7843F3-A72C-47E6-A8E0-60E1287C86D0}" srcOrd="2" destOrd="0" presId="urn:microsoft.com/office/officeart/2005/8/layout/vList2"/>
    <dgm:cxn modelId="{CF3F3BDF-6C8E-475B-BC5E-B0C3399C9665}" type="presParOf" srcId="{A300590E-A27E-45E3-9C20-4FD810C7D612}" destId="{42768069-C753-44D1-B8EE-C5637C8A59F9}" srcOrd="3" destOrd="0" presId="urn:microsoft.com/office/officeart/2005/8/layout/vList2"/>
    <dgm:cxn modelId="{BC736A6F-D207-4809-8CF0-E2F60A4D0872}" type="presParOf" srcId="{A300590E-A27E-45E3-9C20-4FD810C7D612}" destId="{9D8E8FDD-7AD5-4FF4-87F1-87E096840FCD}" srcOrd="4" destOrd="0" presId="urn:microsoft.com/office/officeart/2005/8/layout/vList2"/>
    <dgm:cxn modelId="{49B0D0C3-1B21-4F11-93E0-DC1AB6A1B832}" type="presParOf" srcId="{A300590E-A27E-45E3-9C20-4FD810C7D612}" destId="{938B558D-AA02-491B-9A46-033E71A92213}" srcOrd="5" destOrd="0" presId="urn:microsoft.com/office/officeart/2005/8/layout/vList2"/>
    <dgm:cxn modelId="{0DCE764B-0528-44B0-839F-A496D5B43C05}" type="presParOf" srcId="{A300590E-A27E-45E3-9C20-4FD810C7D612}" destId="{598955F2-E279-40DE-8FB9-3775AEBF5026}" srcOrd="6" destOrd="0" presId="urn:microsoft.com/office/officeart/2005/8/layout/vList2"/>
    <dgm:cxn modelId="{AE436001-6F1F-4FE2-999F-211441B31A96}" type="presParOf" srcId="{A300590E-A27E-45E3-9C20-4FD810C7D612}" destId="{9079C0E7-1496-4C16-96BD-22F98515D0F9}" srcOrd="7" destOrd="0" presId="urn:microsoft.com/office/officeart/2005/8/layout/vList2"/>
    <dgm:cxn modelId="{E4868366-F962-4CAD-8827-7F8A1D6F1E39}" type="presParOf" srcId="{A300590E-A27E-45E3-9C20-4FD810C7D612}" destId="{62970998-0DDE-4D91-86B6-C970770A1544}" srcOrd="8" destOrd="0" presId="urn:microsoft.com/office/officeart/2005/8/layout/vList2"/>
    <dgm:cxn modelId="{34BBCA93-2271-421E-B166-9788A385870B}" type="presParOf" srcId="{A300590E-A27E-45E3-9C20-4FD810C7D612}" destId="{2EE041D3-1861-4FF7-8BFF-A1AC3CCF6C18}" srcOrd="9" destOrd="0" presId="urn:microsoft.com/office/officeart/2005/8/layout/vList2"/>
    <dgm:cxn modelId="{CDBA0929-65A7-414F-828D-2FFBA65C157C}" type="presParOf" srcId="{A300590E-A27E-45E3-9C20-4FD810C7D612}" destId="{40FEE6C4-5065-41F9-BF88-69D6FC1850D9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8593D56-86CF-4C83-AEB5-D4C51D6787BD}" type="doc">
      <dgm:prSet loTypeId="urn:microsoft.com/office/officeart/2005/8/layout/vList2" loCatId="list" qsTypeId="urn:microsoft.com/office/officeart/2005/8/quickstyle/simple1" qsCatId="simple" csTypeId="urn:microsoft.com/office/officeart/2005/8/colors/accent4_5" csCatId="accent4" phldr="1"/>
      <dgm:spPr/>
      <dgm:t>
        <a:bodyPr/>
        <a:lstStyle/>
        <a:p>
          <a:endParaRPr lang="en-GB"/>
        </a:p>
      </dgm:t>
    </dgm:pt>
    <dgm:pt modelId="{685700FC-F8AC-4B20-B90F-0B7BEE550851}">
      <dgm:prSet/>
      <dgm:spPr>
        <a:solidFill>
          <a:srgbClr val="E12568">
            <a:alpha val="89804"/>
          </a:srgbClr>
        </a:solidFill>
      </dgm:spPr>
      <dgm:t>
        <a:bodyPr/>
        <a:lstStyle/>
        <a:p>
          <a:pPr rtl="0"/>
          <a:r>
            <a:rPr lang="en-GB" dirty="0" smtClean="0"/>
            <a:t>Vitamin and Mineral Insufficiency</a:t>
          </a:r>
          <a:endParaRPr lang="en-GB" dirty="0"/>
        </a:p>
      </dgm:t>
    </dgm:pt>
    <dgm:pt modelId="{3C19012F-0D70-4287-AAE6-AF5E02AC83A6}" type="parTrans" cxnId="{2A0F8AE8-3DBE-4B8E-8348-07332275AA10}">
      <dgm:prSet/>
      <dgm:spPr/>
      <dgm:t>
        <a:bodyPr/>
        <a:lstStyle/>
        <a:p>
          <a:endParaRPr lang="en-GB"/>
        </a:p>
      </dgm:t>
    </dgm:pt>
    <dgm:pt modelId="{D26905B6-E289-4D35-A5DA-C1A894D2F610}" type="sibTrans" cxnId="{2A0F8AE8-3DBE-4B8E-8348-07332275AA10}">
      <dgm:prSet/>
      <dgm:spPr/>
      <dgm:t>
        <a:bodyPr/>
        <a:lstStyle/>
        <a:p>
          <a:endParaRPr lang="en-GB"/>
        </a:p>
      </dgm:t>
    </dgm:pt>
    <dgm:pt modelId="{5BD1873C-22C6-4145-80C1-35CEEAF3C063}" type="pres">
      <dgm:prSet presAssocID="{58593D56-86CF-4C83-AEB5-D4C51D6787B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370F4B7D-D80A-4E7F-B475-408D5735924B}" type="pres">
      <dgm:prSet presAssocID="{685700FC-F8AC-4B20-B90F-0B7BEE55085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8F951FCD-D97D-4BCE-8C3C-6EE7AB2F60B3}" type="presOf" srcId="{58593D56-86CF-4C83-AEB5-D4C51D6787BD}" destId="{5BD1873C-22C6-4145-80C1-35CEEAF3C063}" srcOrd="0" destOrd="0" presId="urn:microsoft.com/office/officeart/2005/8/layout/vList2"/>
    <dgm:cxn modelId="{2A0F8AE8-3DBE-4B8E-8348-07332275AA10}" srcId="{58593D56-86CF-4C83-AEB5-D4C51D6787BD}" destId="{685700FC-F8AC-4B20-B90F-0B7BEE550851}" srcOrd="0" destOrd="0" parTransId="{3C19012F-0D70-4287-AAE6-AF5E02AC83A6}" sibTransId="{D26905B6-E289-4D35-A5DA-C1A894D2F610}"/>
    <dgm:cxn modelId="{DD72EFB0-AFF1-401D-8B9B-50FA5C721B96}" type="presOf" srcId="{685700FC-F8AC-4B20-B90F-0B7BEE550851}" destId="{370F4B7D-D80A-4E7F-B475-408D5735924B}" srcOrd="0" destOrd="0" presId="urn:microsoft.com/office/officeart/2005/8/layout/vList2"/>
    <dgm:cxn modelId="{7858C989-77A7-4D7E-AC01-72B0CC538395}" type="presParOf" srcId="{5BD1873C-22C6-4145-80C1-35CEEAF3C063}" destId="{370F4B7D-D80A-4E7F-B475-408D5735924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037F9A4-91B1-4931-BD38-B0774BFF7C26}" type="doc">
      <dgm:prSet loTypeId="urn:microsoft.com/office/officeart/2005/8/layout/vList2" loCatId="list" qsTypeId="urn:microsoft.com/office/officeart/2005/8/quickstyle/simple1" qsCatId="simple" csTypeId="urn:microsoft.com/office/officeart/2005/8/colors/accent4_5" csCatId="accent4" phldr="1"/>
      <dgm:spPr/>
      <dgm:t>
        <a:bodyPr/>
        <a:lstStyle/>
        <a:p>
          <a:endParaRPr lang="en-GB"/>
        </a:p>
      </dgm:t>
    </dgm:pt>
    <dgm:pt modelId="{4CF9807D-BE3E-4D26-93DC-FC61909D4107}">
      <dgm:prSet/>
      <dgm:spPr>
        <a:solidFill>
          <a:srgbClr val="E12568">
            <a:alpha val="90000"/>
          </a:srgbClr>
        </a:solidFill>
      </dgm:spPr>
      <dgm:t>
        <a:bodyPr/>
        <a:lstStyle/>
        <a:p>
          <a:pPr rtl="0"/>
          <a:r>
            <a:rPr lang="en-GB" dirty="0" smtClean="0"/>
            <a:t>Vitamin B6</a:t>
          </a:r>
          <a:endParaRPr lang="en-GB" dirty="0"/>
        </a:p>
      </dgm:t>
    </dgm:pt>
    <dgm:pt modelId="{10F121BE-D09F-4FA6-B5A8-1FA3DD2F5C9A}" type="parTrans" cxnId="{6B7E8ACA-EBF5-4133-9AC8-BA2E85024D95}">
      <dgm:prSet/>
      <dgm:spPr/>
      <dgm:t>
        <a:bodyPr/>
        <a:lstStyle/>
        <a:p>
          <a:endParaRPr lang="en-GB"/>
        </a:p>
      </dgm:t>
    </dgm:pt>
    <dgm:pt modelId="{DB24D399-9056-4A38-A92B-CB2DBFC50B66}" type="sibTrans" cxnId="{6B7E8ACA-EBF5-4133-9AC8-BA2E85024D95}">
      <dgm:prSet/>
      <dgm:spPr/>
      <dgm:t>
        <a:bodyPr/>
        <a:lstStyle/>
        <a:p>
          <a:endParaRPr lang="en-GB"/>
        </a:p>
      </dgm:t>
    </dgm:pt>
    <dgm:pt modelId="{8A4B1C36-69F1-4B52-A3E4-F270C5C1D07D}" type="pres">
      <dgm:prSet presAssocID="{6037F9A4-91B1-4931-BD38-B0774BFF7C2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36ECFEEE-41D8-4BC0-B0BB-438F8D047F3A}" type="pres">
      <dgm:prSet presAssocID="{4CF9807D-BE3E-4D26-93DC-FC61909D410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6B7E8ACA-EBF5-4133-9AC8-BA2E85024D95}" srcId="{6037F9A4-91B1-4931-BD38-B0774BFF7C26}" destId="{4CF9807D-BE3E-4D26-93DC-FC61909D4107}" srcOrd="0" destOrd="0" parTransId="{10F121BE-D09F-4FA6-B5A8-1FA3DD2F5C9A}" sibTransId="{DB24D399-9056-4A38-A92B-CB2DBFC50B66}"/>
    <dgm:cxn modelId="{D39FEBF3-9F9B-45A7-9C1E-9D8866091E9F}" type="presOf" srcId="{4CF9807D-BE3E-4D26-93DC-FC61909D4107}" destId="{36ECFEEE-41D8-4BC0-B0BB-438F8D047F3A}" srcOrd="0" destOrd="0" presId="urn:microsoft.com/office/officeart/2005/8/layout/vList2"/>
    <dgm:cxn modelId="{A6265F60-2E8C-4E73-AD0E-4D6D4525BE09}" type="presOf" srcId="{6037F9A4-91B1-4931-BD38-B0774BFF7C26}" destId="{8A4B1C36-69F1-4B52-A3E4-F270C5C1D07D}" srcOrd="0" destOrd="0" presId="urn:microsoft.com/office/officeart/2005/8/layout/vList2"/>
    <dgm:cxn modelId="{A0D94B41-E263-47B0-B5F5-31408826B9E3}" type="presParOf" srcId="{8A4B1C36-69F1-4B52-A3E4-F270C5C1D07D}" destId="{36ECFEEE-41D8-4BC0-B0BB-438F8D047F3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622959AB-ABFB-4361-94EB-BFE733ED5870}" type="doc">
      <dgm:prSet loTypeId="urn:microsoft.com/office/officeart/2005/8/layout/vList2" loCatId="list" qsTypeId="urn:microsoft.com/office/officeart/2005/8/quickstyle/simple1" qsCatId="simple" csTypeId="urn:microsoft.com/office/officeart/2005/8/colors/accent4_5" csCatId="accent4" phldr="1"/>
      <dgm:spPr/>
      <dgm:t>
        <a:bodyPr/>
        <a:lstStyle/>
        <a:p>
          <a:endParaRPr lang="en-GB"/>
        </a:p>
      </dgm:t>
    </dgm:pt>
    <dgm:pt modelId="{DA3C1BA6-69A1-4172-9532-8D31242A7222}">
      <dgm:prSet/>
      <dgm:spPr>
        <a:solidFill>
          <a:srgbClr val="E12568">
            <a:alpha val="90000"/>
          </a:srgbClr>
        </a:solidFill>
      </dgm:spPr>
      <dgm:t>
        <a:bodyPr/>
        <a:lstStyle/>
        <a:p>
          <a:pPr rtl="0"/>
          <a:r>
            <a:rPr lang="en-GB" dirty="0" smtClean="0"/>
            <a:t>Vitamin B3</a:t>
          </a:r>
          <a:endParaRPr lang="en-GB" dirty="0"/>
        </a:p>
      </dgm:t>
    </dgm:pt>
    <dgm:pt modelId="{F13D81DC-98BF-4E7C-BC94-84DCBFCF40B0}" type="parTrans" cxnId="{95EF2F84-2319-4258-8461-25881B6CBD87}">
      <dgm:prSet/>
      <dgm:spPr/>
      <dgm:t>
        <a:bodyPr/>
        <a:lstStyle/>
        <a:p>
          <a:endParaRPr lang="en-GB"/>
        </a:p>
      </dgm:t>
    </dgm:pt>
    <dgm:pt modelId="{7A7E270C-F4A4-4A53-A9DE-CEA8B82DF3B7}" type="sibTrans" cxnId="{95EF2F84-2319-4258-8461-25881B6CBD87}">
      <dgm:prSet/>
      <dgm:spPr/>
      <dgm:t>
        <a:bodyPr/>
        <a:lstStyle/>
        <a:p>
          <a:endParaRPr lang="en-GB"/>
        </a:p>
      </dgm:t>
    </dgm:pt>
    <dgm:pt modelId="{2D5DCBBB-800F-4642-B1C7-5D664530800F}" type="pres">
      <dgm:prSet presAssocID="{622959AB-ABFB-4361-94EB-BFE733ED587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32BCB44C-F27F-4C52-8848-41237469F3C7}" type="pres">
      <dgm:prSet presAssocID="{DA3C1BA6-69A1-4172-9532-8D31242A7222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6C6DC0E6-5789-4674-A43B-7E796A3D24B7}" type="presOf" srcId="{DA3C1BA6-69A1-4172-9532-8D31242A7222}" destId="{32BCB44C-F27F-4C52-8848-41237469F3C7}" srcOrd="0" destOrd="0" presId="urn:microsoft.com/office/officeart/2005/8/layout/vList2"/>
    <dgm:cxn modelId="{07A381D1-A5B6-4143-9CA1-F5227952DA65}" type="presOf" srcId="{622959AB-ABFB-4361-94EB-BFE733ED5870}" destId="{2D5DCBBB-800F-4642-B1C7-5D664530800F}" srcOrd="0" destOrd="0" presId="urn:microsoft.com/office/officeart/2005/8/layout/vList2"/>
    <dgm:cxn modelId="{95EF2F84-2319-4258-8461-25881B6CBD87}" srcId="{622959AB-ABFB-4361-94EB-BFE733ED5870}" destId="{DA3C1BA6-69A1-4172-9532-8D31242A7222}" srcOrd="0" destOrd="0" parTransId="{F13D81DC-98BF-4E7C-BC94-84DCBFCF40B0}" sibTransId="{7A7E270C-F4A4-4A53-A9DE-CEA8B82DF3B7}"/>
    <dgm:cxn modelId="{14500EC5-EEB3-43FC-B046-8B3212F596BB}" type="presParOf" srcId="{2D5DCBBB-800F-4642-B1C7-5D664530800F}" destId="{32BCB44C-F27F-4C52-8848-41237469F3C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C24244DA-B8D5-420F-A3C3-347BF858EDCE}" type="doc">
      <dgm:prSet loTypeId="urn:microsoft.com/office/officeart/2005/8/layout/vList2" loCatId="list" qsTypeId="urn:microsoft.com/office/officeart/2005/8/quickstyle/simple1" qsCatId="simple" csTypeId="urn:microsoft.com/office/officeart/2005/8/colors/accent4_5" csCatId="accent4" phldr="1"/>
      <dgm:spPr/>
      <dgm:t>
        <a:bodyPr/>
        <a:lstStyle/>
        <a:p>
          <a:endParaRPr lang="en-GB"/>
        </a:p>
      </dgm:t>
    </dgm:pt>
    <dgm:pt modelId="{CF7BBF98-136A-4B15-B9B4-E19A048794E0}">
      <dgm:prSet/>
      <dgm:spPr>
        <a:solidFill>
          <a:srgbClr val="E12568">
            <a:alpha val="90000"/>
          </a:srgbClr>
        </a:solidFill>
      </dgm:spPr>
      <dgm:t>
        <a:bodyPr/>
        <a:lstStyle/>
        <a:p>
          <a:pPr rtl="0"/>
          <a:r>
            <a:rPr lang="en-GB" smtClean="0"/>
            <a:t>Vitamin C</a:t>
          </a:r>
          <a:endParaRPr lang="en-GB"/>
        </a:p>
      </dgm:t>
    </dgm:pt>
    <dgm:pt modelId="{D24A7037-E7D9-4B5C-B3D1-2E72365CC0BF}" type="parTrans" cxnId="{4C89085D-BED9-4499-AD4C-86C637E7CC78}">
      <dgm:prSet/>
      <dgm:spPr/>
      <dgm:t>
        <a:bodyPr/>
        <a:lstStyle/>
        <a:p>
          <a:endParaRPr lang="en-GB"/>
        </a:p>
      </dgm:t>
    </dgm:pt>
    <dgm:pt modelId="{28427480-F2CE-4212-B809-CFCFD55516BE}" type="sibTrans" cxnId="{4C89085D-BED9-4499-AD4C-86C637E7CC78}">
      <dgm:prSet/>
      <dgm:spPr/>
      <dgm:t>
        <a:bodyPr/>
        <a:lstStyle/>
        <a:p>
          <a:endParaRPr lang="en-GB"/>
        </a:p>
      </dgm:t>
    </dgm:pt>
    <dgm:pt modelId="{BE226F58-57E6-4F6A-8984-8EC1A150E048}" type="pres">
      <dgm:prSet presAssocID="{C24244DA-B8D5-420F-A3C3-347BF858EDC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D1798EBC-5C5B-49B6-80AC-D89099DC5C82}" type="pres">
      <dgm:prSet presAssocID="{CF7BBF98-136A-4B15-B9B4-E19A048794E0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576CD17E-6D80-4F35-BB70-FAC23268DFF7}" type="presOf" srcId="{CF7BBF98-136A-4B15-B9B4-E19A048794E0}" destId="{D1798EBC-5C5B-49B6-80AC-D89099DC5C82}" srcOrd="0" destOrd="0" presId="urn:microsoft.com/office/officeart/2005/8/layout/vList2"/>
    <dgm:cxn modelId="{4C89085D-BED9-4499-AD4C-86C637E7CC78}" srcId="{C24244DA-B8D5-420F-A3C3-347BF858EDCE}" destId="{CF7BBF98-136A-4B15-B9B4-E19A048794E0}" srcOrd="0" destOrd="0" parTransId="{D24A7037-E7D9-4B5C-B3D1-2E72365CC0BF}" sibTransId="{28427480-F2CE-4212-B809-CFCFD55516BE}"/>
    <dgm:cxn modelId="{5E81C531-82A4-4365-B704-9912E953427A}" type="presOf" srcId="{C24244DA-B8D5-420F-A3C3-347BF858EDCE}" destId="{BE226F58-57E6-4F6A-8984-8EC1A150E048}" srcOrd="0" destOrd="0" presId="urn:microsoft.com/office/officeart/2005/8/layout/vList2"/>
    <dgm:cxn modelId="{BCEE81CF-25AC-4D59-813E-1F65B9AA17E9}" type="presParOf" srcId="{BE226F58-57E6-4F6A-8984-8EC1A150E048}" destId="{D1798EBC-5C5B-49B6-80AC-D89099DC5C8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A9394D00-4174-451A-B063-C44BF338A45E}" type="doc">
      <dgm:prSet loTypeId="urn:microsoft.com/office/officeart/2005/8/layout/vList2" loCatId="list" qsTypeId="urn:microsoft.com/office/officeart/2005/8/quickstyle/simple1" qsCatId="simple" csTypeId="urn:microsoft.com/office/officeart/2005/8/colors/accent4_5" csCatId="accent4" phldr="1"/>
      <dgm:spPr/>
      <dgm:t>
        <a:bodyPr/>
        <a:lstStyle/>
        <a:p>
          <a:endParaRPr lang="en-GB"/>
        </a:p>
      </dgm:t>
    </dgm:pt>
    <dgm:pt modelId="{5258104B-A14F-4366-AD35-396C06314CD3}">
      <dgm:prSet/>
      <dgm:spPr>
        <a:solidFill>
          <a:srgbClr val="E12568">
            <a:alpha val="90000"/>
          </a:srgbClr>
        </a:solidFill>
      </dgm:spPr>
      <dgm:t>
        <a:bodyPr/>
        <a:lstStyle/>
        <a:p>
          <a:pPr rtl="0"/>
          <a:r>
            <a:rPr lang="en-GB" smtClean="0"/>
            <a:t>Calcium</a:t>
          </a:r>
          <a:endParaRPr lang="en-GB"/>
        </a:p>
      </dgm:t>
    </dgm:pt>
    <dgm:pt modelId="{0436F2D7-C5DF-43D6-A17B-633252E8C84F}" type="parTrans" cxnId="{972AFF07-E4BF-4D90-A0B0-0A2E8CEE60F8}">
      <dgm:prSet/>
      <dgm:spPr/>
      <dgm:t>
        <a:bodyPr/>
        <a:lstStyle/>
        <a:p>
          <a:endParaRPr lang="en-GB"/>
        </a:p>
      </dgm:t>
    </dgm:pt>
    <dgm:pt modelId="{F1DC7D11-40DE-436C-A40D-907318E102D5}" type="sibTrans" cxnId="{972AFF07-E4BF-4D90-A0B0-0A2E8CEE60F8}">
      <dgm:prSet/>
      <dgm:spPr/>
      <dgm:t>
        <a:bodyPr/>
        <a:lstStyle/>
        <a:p>
          <a:endParaRPr lang="en-GB"/>
        </a:p>
      </dgm:t>
    </dgm:pt>
    <dgm:pt modelId="{75B38901-9068-457E-A926-7A877D28104B}" type="pres">
      <dgm:prSet presAssocID="{A9394D00-4174-451A-B063-C44BF338A45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DA2ED639-6DB4-4AEC-816B-28370ADC42BE}" type="pres">
      <dgm:prSet presAssocID="{5258104B-A14F-4366-AD35-396C06314CD3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A4E752B4-99BF-446D-82F4-AE47E64E4255}" type="presOf" srcId="{5258104B-A14F-4366-AD35-396C06314CD3}" destId="{DA2ED639-6DB4-4AEC-816B-28370ADC42BE}" srcOrd="0" destOrd="0" presId="urn:microsoft.com/office/officeart/2005/8/layout/vList2"/>
    <dgm:cxn modelId="{164CE6E5-5306-400A-A83B-6CE2143EC188}" type="presOf" srcId="{A9394D00-4174-451A-B063-C44BF338A45E}" destId="{75B38901-9068-457E-A926-7A877D28104B}" srcOrd="0" destOrd="0" presId="urn:microsoft.com/office/officeart/2005/8/layout/vList2"/>
    <dgm:cxn modelId="{972AFF07-E4BF-4D90-A0B0-0A2E8CEE60F8}" srcId="{A9394D00-4174-451A-B063-C44BF338A45E}" destId="{5258104B-A14F-4366-AD35-396C06314CD3}" srcOrd="0" destOrd="0" parTransId="{0436F2D7-C5DF-43D6-A17B-633252E8C84F}" sibTransId="{F1DC7D11-40DE-436C-A40D-907318E102D5}"/>
    <dgm:cxn modelId="{76AB603A-EAA1-45E7-ABB2-F8D5007C9C62}" type="presParOf" srcId="{75B38901-9068-457E-A926-7A877D28104B}" destId="{DA2ED639-6DB4-4AEC-816B-28370ADC42B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7877899F-4162-4801-B496-C55FBBEF12F3}" type="doc">
      <dgm:prSet loTypeId="urn:microsoft.com/office/officeart/2005/8/layout/vList2" loCatId="list" qsTypeId="urn:microsoft.com/office/officeart/2005/8/quickstyle/simple1" qsCatId="simple" csTypeId="urn:microsoft.com/office/officeart/2005/8/colors/accent4_5" csCatId="accent4" phldr="1"/>
      <dgm:spPr/>
      <dgm:t>
        <a:bodyPr/>
        <a:lstStyle/>
        <a:p>
          <a:endParaRPr lang="en-GB"/>
        </a:p>
      </dgm:t>
    </dgm:pt>
    <dgm:pt modelId="{51BE4B5B-A273-4F24-9457-5AA1E026D4F8}">
      <dgm:prSet/>
      <dgm:spPr>
        <a:solidFill>
          <a:srgbClr val="E12568">
            <a:alpha val="90000"/>
          </a:srgbClr>
        </a:solidFill>
      </dgm:spPr>
      <dgm:t>
        <a:bodyPr/>
        <a:lstStyle/>
        <a:p>
          <a:pPr rtl="0"/>
          <a:r>
            <a:rPr lang="en-GB" smtClean="0"/>
            <a:t>Iron</a:t>
          </a:r>
          <a:endParaRPr lang="en-GB"/>
        </a:p>
      </dgm:t>
    </dgm:pt>
    <dgm:pt modelId="{CCF74F74-26B8-4DA4-8D69-A7CC153A13A5}" type="parTrans" cxnId="{84669FDC-64B7-482B-B1E5-187EAF0CC5D0}">
      <dgm:prSet/>
      <dgm:spPr/>
      <dgm:t>
        <a:bodyPr/>
        <a:lstStyle/>
        <a:p>
          <a:endParaRPr lang="en-GB"/>
        </a:p>
      </dgm:t>
    </dgm:pt>
    <dgm:pt modelId="{DA277266-DFF0-4E65-B27C-D5E3D979EE5C}" type="sibTrans" cxnId="{84669FDC-64B7-482B-B1E5-187EAF0CC5D0}">
      <dgm:prSet/>
      <dgm:spPr/>
      <dgm:t>
        <a:bodyPr/>
        <a:lstStyle/>
        <a:p>
          <a:endParaRPr lang="en-GB"/>
        </a:p>
      </dgm:t>
    </dgm:pt>
    <dgm:pt modelId="{7A425792-92A8-4A03-851E-5429F39F7716}" type="pres">
      <dgm:prSet presAssocID="{7877899F-4162-4801-B496-C55FBBEF12F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243C47EA-A287-442F-8C65-34715AD40DD4}" type="pres">
      <dgm:prSet presAssocID="{51BE4B5B-A273-4F24-9457-5AA1E026D4F8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84669FDC-64B7-482B-B1E5-187EAF0CC5D0}" srcId="{7877899F-4162-4801-B496-C55FBBEF12F3}" destId="{51BE4B5B-A273-4F24-9457-5AA1E026D4F8}" srcOrd="0" destOrd="0" parTransId="{CCF74F74-26B8-4DA4-8D69-A7CC153A13A5}" sibTransId="{DA277266-DFF0-4E65-B27C-D5E3D979EE5C}"/>
    <dgm:cxn modelId="{3E827798-0387-465B-A1F4-B38EF63EE041}" type="presOf" srcId="{7877899F-4162-4801-B496-C55FBBEF12F3}" destId="{7A425792-92A8-4A03-851E-5429F39F7716}" srcOrd="0" destOrd="0" presId="urn:microsoft.com/office/officeart/2005/8/layout/vList2"/>
    <dgm:cxn modelId="{F31356EB-CB60-4868-A17C-28ABC1A4E729}" type="presOf" srcId="{51BE4B5B-A273-4F24-9457-5AA1E026D4F8}" destId="{243C47EA-A287-442F-8C65-34715AD40DD4}" srcOrd="0" destOrd="0" presId="urn:microsoft.com/office/officeart/2005/8/layout/vList2"/>
    <dgm:cxn modelId="{78ECA287-2E6D-40EA-AD25-16699DD7C061}" type="presParOf" srcId="{7A425792-92A8-4A03-851E-5429F39F7716}" destId="{243C47EA-A287-442F-8C65-34715AD40DD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8DF70C0C-29EC-45C0-A19C-024B74079078}" type="doc">
      <dgm:prSet loTypeId="urn:microsoft.com/office/officeart/2005/8/layout/vList2" loCatId="list" qsTypeId="urn:microsoft.com/office/officeart/2005/8/quickstyle/simple1" qsCatId="simple" csTypeId="urn:microsoft.com/office/officeart/2005/8/colors/accent4_5" csCatId="accent4" phldr="1"/>
      <dgm:spPr/>
      <dgm:t>
        <a:bodyPr/>
        <a:lstStyle/>
        <a:p>
          <a:endParaRPr lang="en-GB"/>
        </a:p>
      </dgm:t>
    </dgm:pt>
    <dgm:pt modelId="{9A59AFAE-F6B4-47A1-B482-4DFC92C973F5}">
      <dgm:prSet/>
      <dgm:spPr>
        <a:solidFill>
          <a:srgbClr val="E12568">
            <a:alpha val="90000"/>
          </a:srgbClr>
        </a:solidFill>
      </dgm:spPr>
      <dgm:t>
        <a:bodyPr/>
        <a:lstStyle/>
        <a:p>
          <a:pPr rtl="0"/>
          <a:r>
            <a:rPr lang="en-GB" smtClean="0"/>
            <a:t>Zinc</a:t>
          </a:r>
          <a:endParaRPr lang="en-GB"/>
        </a:p>
      </dgm:t>
    </dgm:pt>
    <dgm:pt modelId="{603BEB38-CC5D-4DAA-BB74-895970B40FCC}" type="parTrans" cxnId="{BE5A31B4-E8E4-4125-A59B-8B525B6957DD}">
      <dgm:prSet/>
      <dgm:spPr/>
      <dgm:t>
        <a:bodyPr/>
        <a:lstStyle/>
        <a:p>
          <a:endParaRPr lang="en-GB"/>
        </a:p>
      </dgm:t>
    </dgm:pt>
    <dgm:pt modelId="{44CBF110-73E0-4D7C-BB1F-66E43786F4B0}" type="sibTrans" cxnId="{BE5A31B4-E8E4-4125-A59B-8B525B6957DD}">
      <dgm:prSet/>
      <dgm:spPr/>
      <dgm:t>
        <a:bodyPr/>
        <a:lstStyle/>
        <a:p>
          <a:endParaRPr lang="en-GB"/>
        </a:p>
      </dgm:t>
    </dgm:pt>
    <dgm:pt modelId="{7BCDE161-8E12-45C0-856A-58C9AF42EB1E}" type="pres">
      <dgm:prSet presAssocID="{8DF70C0C-29EC-45C0-A19C-024B7407907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343B62C1-38F4-4C1B-8261-4A1DD372C334}" type="pres">
      <dgm:prSet presAssocID="{9A59AFAE-F6B4-47A1-B482-4DFC92C973F5}" presName="parentText" presStyleLbl="node1" presStyleIdx="0" presStyleCnt="1" custLinFactNeighborX="-1624" custLinFactNeighborY="49164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C3A909D9-73CC-48D2-941E-9BD92C42EF54}" type="presOf" srcId="{8DF70C0C-29EC-45C0-A19C-024B74079078}" destId="{7BCDE161-8E12-45C0-856A-58C9AF42EB1E}" srcOrd="0" destOrd="0" presId="urn:microsoft.com/office/officeart/2005/8/layout/vList2"/>
    <dgm:cxn modelId="{BE5A31B4-E8E4-4125-A59B-8B525B6957DD}" srcId="{8DF70C0C-29EC-45C0-A19C-024B74079078}" destId="{9A59AFAE-F6B4-47A1-B482-4DFC92C973F5}" srcOrd="0" destOrd="0" parTransId="{603BEB38-CC5D-4DAA-BB74-895970B40FCC}" sibTransId="{44CBF110-73E0-4D7C-BB1F-66E43786F4B0}"/>
    <dgm:cxn modelId="{DAEC3067-3233-4BE0-A8EB-CA42DBA7F111}" type="presOf" srcId="{9A59AFAE-F6B4-47A1-B482-4DFC92C973F5}" destId="{343B62C1-38F4-4C1B-8261-4A1DD372C334}" srcOrd="0" destOrd="0" presId="urn:microsoft.com/office/officeart/2005/8/layout/vList2"/>
    <dgm:cxn modelId="{957D3323-5819-41D1-B7D1-CF73C882717C}" type="presParOf" srcId="{7BCDE161-8E12-45C0-856A-58C9AF42EB1E}" destId="{343B62C1-38F4-4C1B-8261-4A1DD372C33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60B44FF8-80FB-4D6C-8543-A249EB58AABA}" type="doc">
      <dgm:prSet loTypeId="urn:microsoft.com/office/officeart/2005/8/layout/vList2" loCatId="list" qsTypeId="urn:microsoft.com/office/officeart/2005/8/quickstyle/simple1" qsCatId="simple" csTypeId="urn:microsoft.com/office/officeart/2005/8/colors/accent4_5" csCatId="accent4" phldr="1"/>
      <dgm:spPr/>
      <dgm:t>
        <a:bodyPr/>
        <a:lstStyle/>
        <a:p>
          <a:endParaRPr lang="en-GB"/>
        </a:p>
      </dgm:t>
    </dgm:pt>
    <dgm:pt modelId="{7F927100-B6BE-4BCA-9575-D7C6AEFB4463}">
      <dgm:prSet/>
      <dgm:spPr>
        <a:solidFill>
          <a:srgbClr val="E12568">
            <a:alpha val="90000"/>
          </a:srgbClr>
        </a:solidFill>
      </dgm:spPr>
      <dgm:t>
        <a:bodyPr/>
        <a:lstStyle/>
        <a:p>
          <a:pPr rtl="0"/>
          <a:r>
            <a:rPr lang="en-GB" smtClean="0"/>
            <a:t>Iodine</a:t>
          </a:r>
          <a:endParaRPr lang="en-GB"/>
        </a:p>
      </dgm:t>
    </dgm:pt>
    <dgm:pt modelId="{CFEA076E-756E-4A7F-8470-DCABE40CC806}" type="parTrans" cxnId="{26BA2127-5DB7-4708-8AB0-F2D2B82B85D2}">
      <dgm:prSet/>
      <dgm:spPr/>
      <dgm:t>
        <a:bodyPr/>
        <a:lstStyle/>
        <a:p>
          <a:endParaRPr lang="en-GB"/>
        </a:p>
      </dgm:t>
    </dgm:pt>
    <dgm:pt modelId="{A376BA08-1C7F-40F5-BC85-25F0D1E4C97D}" type="sibTrans" cxnId="{26BA2127-5DB7-4708-8AB0-F2D2B82B85D2}">
      <dgm:prSet/>
      <dgm:spPr/>
      <dgm:t>
        <a:bodyPr/>
        <a:lstStyle/>
        <a:p>
          <a:endParaRPr lang="en-GB"/>
        </a:p>
      </dgm:t>
    </dgm:pt>
    <dgm:pt modelId="{9FE81057-E5C7-4164-929B-132B428F27F2}" type="pres">
      <dgm:prSet presAssocID="{60B44FF8-80FB-4D6C-8543-A249EB58AAB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8772D25A-F05C-4B33-BDC7-797C5A5AEDEC}" type="pres">
      <dgm:prSet presAssocID="{7F927100-B6BE-4BCA-9575-D7C6AEFB4463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26BA2127-5DB7-4708-8AB0-F2D2B82B85D2}" srcId="{60B44FF8-80FB-4D6C-8543-A249EB58AABA}" destId="{7F927100-B6BE-4BCA-9575-D7C6AEFB4463}" srcOrd="0" destOrd="0" parTransId="{CFEA076E-756E-4A7F-8470-DCABE40CC806}" sibTransId="{A376BA08-1C7F-40F5-BC85-25F0D1E4C97D}"/>
    <dgm:cxn modelId="{F1CC2795-3FCA-4F5E-9C8F-3CFE14BE20A6}" type="presOf" srcId="{60B44FF8-80FB-4D6C-8543-A249EB58AABA}" destId="{9FE81057-E5C7-4164-929B-132B428F27F2}" srcOrd="0" destOrd="0" presId="urn:microsoft.com/office/officeart/2005/8/layout/vList2"/>
    <dgm:cxn modelId="{9AFFC15F-4239-4B2D-BDCF-5C50B1304DFC}" type="presOf" srcId="{7F927100-B6BE-4BCA-9575-D7C6AEFB4463}" destId="{8772D25A-F05C-4B33-BDC7-797C5A5AEDEC}" srcOrd="0" destOrd="0" presId="urn:microsoft.com/office/officeart/2005/8/layout/vList2"/>
    <dgm:cxn modelId="{C5371953-5521-4091-A333-9FF89D8473AB}" type="presParOf" srcId="{9FE81057-E5C7-4164-929B-132B428F27F2}" destId="{8772D25A-F05C-4B33-BDC7-797C5A5AEDE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5068431-0160-40FC-BBF3-265230818732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GB"/>
        </a:p>
      </dgm:t>
    </dgm:pt>
    <dgm:pt modelId="{1A84ED99-FA6D-4F88-A23D-73A0880C215D}">
      <dgm:prSet/>
      <dgm:spPr/>
      <dgm:t>
        <a:bodyPr/>
        <a:lstStyle/>
        <a:p>
          <a:pPr rtl="0"/>
          <a:r>
            <a:rPr lang="en-GB" smtClean="0"/>
            <a:t>Increased Oxidative Stress</a:t>
          </a:r>
          <a:endParaRPr lang="en-GB"/>
        </a:p>
      </dgm:t>
    </dgm:pt>
    <dgm:pt modelId="{4D0B23BD-F465-4666-B9D4-D42B569BE693}" type="parTrans" cxnId="{A68C2D38-B3D2-4FE4-B5DC-C9C166BB4BF7}">
      <dgm:prSet/>
      <dgm:spPr/>
      <dgm:t>
        <a:bodyPr/>
        <a:lstStyle/>
        <a:p>
          <a:endParaRPr lang="en-GB"/>
        </a:p>
      </dgm:t>
    </dgm:pt>
    <dgm:pt modelId="{6E6A235B-5A91-40A1-8928-311457C6F411}" type="sibTrans" cxnId="{A68C2D38-B3D2-4FE4-B5DC-C9C166BB4BF7}">
      <dgm:prSet/>
      <dgm:spPr/>
      <dgm:t>
        <a:bodyPr/>
        <a:lstStyle/>
        <a:p>
          <a:endParaRPr lang="en-GB"/>
        </a:p>
      </dgm:t>
    </dgm:pt>
    <dgm:pt modelId="{53FFD79A-F3F9-4AD9-AF2F-D0AE84D2D3D1}" type="pres">
      <dgm:prSet presAssocID="{55068431-0160-40FC-BBF3-26523081873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D43AB055-24AF-4FE0-AB8E-8E5BDD0E88CF}" type="pres">
      <dgm:prSet presAssocID="{1A84ED99-FA6D-4F88-A23D-73A0880C215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A68C2D38-B3D2-4FE4-B5DC-C9C166BB4BF7}" srcId="{55068431-0160-40FC-BBF3-265230818732}" destId="{1A84ED99-FA6D-4F88-A23D-73A0880C215D}" srcOrd="0" destOrd="0" parTransId="{4D0B23BD-F465-4666-B9D4-D42B569BE693}" sibTransId="{6E6A235B-5A91-40A1-8928-311457C6F411}"/>
    <dgm:cxn modelId="{DC600B0A-ED36-4121-A8F7-0D78F9708558}" type="presOf" srcId="{1A84ED99-FA6D-4F88-A23D-73A0880C215D}" destId="{D43AB055-24AF-4FE0-AB8E-8E5BDD0E88CF}" srcOrd="0" destOrd="0" presId="urn:microsoft.com/office/officeart/2005/8/layout/vList2"/>
    <dgm:cxn modelId="{85A916A1-3446-4319-8CC1-8C482FEA18F1}" type="presOf" srcId="{55068431-0160-40FC-BBF3-265230818732}" destId="{53FFD79A-F3F9-4AD9-AF2F-D0AE84D2D3D1}" srcOrd="0" destOrd="0" presId="urn:microsoft.com/office/officeart/2005/8/layout/vList2"/>
    <dgm:cxn modelId="{D94BD454-1D5F-4A10-B1C4-2B2E6FE3A200}" type="presParOf" srcId="{53FFD79A-F3F9-4AD9-AF2F-D0AE84D2D3D1}" destId="{D43AB055-24AF-4FE0-AB8E-8E5BDD0E88C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0BBE78B-1404-4721-8E5E-CEF7FC0C28C4}" type="doc">
      <dgm:prSet loTypeId="urn:microsoft.com/office/officeart/2005/8/layout/vList2" loCatId="list" qsTypeId="urn:microsoft.com/office/officeart/2005/8/quickstyle/simple1" qsCatId="simple" csTypeId="urn:microsoft.com/office/officeart/2005/8/colors/accent4_5" csCatId="accent4" phldr="1"/>
      <dgm:spPr/>
      <dgm:t>
        <a:bodyPr/>
        <a:lstStyle/>
        <a:p>
          <a:endParaRPr lang="en-GB"/>
        </a:p>
      </dgm:t>
    </dgm:pt>
    <dgm:pt modelId="{C3B2133A-2349-4A57-A64F-0295BF90EAA4}">
      <dgm:prSet/>
      <dgm:spPr>
        <a:solidFill>
          <a:schemeClr val="tx1">
            <a:lumMod val="65000"/>
            <a:lumOff val="35000"/>
            <a:alpha val="90000"/>
          </a:schemeClr>
        </a:solidFill>
      </dgm:spPr>
      <dgm:t>
        <a:bodyPr/>
        <a:lstStyle/>
        <a:p>
          <a:pPr rtl="0"/>
          <a:r>
            <a:rPr lang="en-GB" dirty="0" smtClean="0"/>
            <a:t>October 2011</a:t>
          </a:r>
          <a:endParaRPr lang="en-GB" dirty="0"/>
        </a:p>
      </dgm:t>
    </dgm:pt>
    <dgm:pt modelId="{C239C467-418F-47D2-A821-B32C221C8559}" type="parTrans" cxnId="{52B191ED-166C-4FF0-BBCF-8631AEF87FAB}">
      <dgm:prSet/>
      <dgm:spPr/>
      <dgm:t>
        <a:bodyPr/>
        <a:lstStyle/>
        <a:p>
          <a:endParaRPr lang="en-GB"/>
        </a:p>
      </dgm:t>
    </dgm:pt>
    <dgm:pt modelId="{AB14F450-32A9-4A67-BD49-24EE3DC8DB93}" type="sibTrans" cxnId="{52B191ED-166C-4FF0-BBCF-8631AEF87FAB}">
      <dgm:prSet/>
      <dgm:spPr/>
      <dgm:t>
        <a:bodyPr/>
        <a:lstStyle/>
        <a:p>
          <a:endParaRPr lang="en-GB"/>
        </a:p>
      </dgm:t>
    </dgm:pt>
    <dgm:pt modelId="{940D38B0-92C3-42B9-BA4A-A4BDB88F1084}">
      <dgm:prSet/>
      <dgm:spPr>
        <a:solidFill>
          <a:schemeClr val="tx1">
            <a:lumMod val="75000"/>
            <a:lumOff val="25000"/>
            <a:alpha val="50000"/>
          </a:schemeClr>
        </a:solidFill>
      </dgm:spPr>
      <dgm:t>
        <a:bodyPr/>
        <a:lstStyle/>
        <a:p>
          <a:pPr rtl="0"/>
          <a:r>
            <a:rPr lang="en-GB" dirty="0" err="1" smtClean="0"/>
            <a:t>Dietitians</a:t>
          </a:r>
          <a:r>
            <a:rPr lang="en-GB" dirty="0" smtClean="0"/>
            <a:t> in Autism Meeting</a:t>
          </a:r>
          <a:endParaRPr lang="en-GB" dirty="0"/>
        </a:p>
      </dgm:t>
    </dgm:pt>
    <dgm:pt modelId="{B92D68A9-AB98-48DA-B076-A2D958414243}" type="parTrans" cxnId="{6DC36354-C17B-4E56-8175-83CDBF1ABC91}">
      <dgm:prSet/>
      <dgm:spPr/>
      <dgm:t>
        <a:bodyPr/>
        <a:lstStyle/>
        <a:p>
          <a:endParaRPr lang="en-GB"/>
        </a:p>
      </dgm:t>
    </dgm:pt>
    <dgm:pt modelId="{0053E7AD-7EB0-4D97-B793-2A834EC1FCDF}" type="sibTrans" cxnId="{6DC36354-C17B-4E56-8175-83CDBF1ABC91}">
      <dgm:prSet/>
      <dgm:spPr/>
      <dgm:t>
        <a:bodyPr/>
        <a:lstStyle/>
        <a:p>
          <a:endParaRPr lang="en-GB"/>
        </a:p>
      </dgm:t>
    </dgm:pt>
    <dgm:pt modelId="{A63D1162-C4ED-4877-BF80-F5E04E6DEE08}" type="pres">
      <dgm:prSet presAssocID="{A0BBE78B-1404-4721-8E5E-CEF7FC0C28C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670DD294-E300-4D88-8BA0-A98429DC9C46}" type="pres">
      <dgm:prSet presAssocID="{C3B2133A-2349-4A57-A64F-0295BF90EAA4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818E831-19BE-4820-852E-DC14D21D6165}" type="pres">
      <dgm:prSet presAssocID="{AB14F450-32A9-4A67-BD49-24EE3DC8DB93}" presName="spacer" presStyleCnt="0"/>
      <dgm:spPr/>
    </dgm:pt>
    <dgm:pt modelId="{8B212F19-2A9B-4272-8936-C91EAE6C9751}" type="pres">
      <dgm:prSet presAssocID="{940D38B0-92C3-42B9-BA4A-A4BDB88F1084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52B191ED-166C-4FF0-BBCF-8631AEF87FAB}" srcId="{A0BBE78B-1404-4721-8E5E-CEF7FC0C28C4}" destId="{C3B2133A-2349-4A57-A64F-0295BF90EAA4}" srcOrd="0" destOrd="0" parTransId="{C239C467-418F-47D2-A821-B32C221C8559}" sibTransId="{AB14F450-32A9-4A67-BD49-24EE3DC8DB93}"/>
    <dgm:cxn modelId="{616E32AD-DF44-46C6-976F-B3EFFCD1AFE9}" type="presOf" srcId="{C3B2133A-2349-4A57-A64F-0295BF90EAA4}" destId="{670DD294-E300-4D88-8BA0-A98429DC9C46}" srcOrd="0" destOrd="0" presId="urn:microsoft.com/office/officeart/2005/8/layout/vList2"/>
    <dgm:cxn modelId="{070867F1-9442-4B94-9122-55F2D2AD9723}" type="presOf" srcId="{A0BBE78B-1404-4721-8E5E-CEF7FC0C28C4}" destId="{A63D1162-C4ED-4877-BF80-F5E04E6DEE08}" srcOrd="0" destOrd="0" presId="urn:microsoft.com/office/officeart/2005/8/layout/vList2"/>
    <dgm:cxn modelId="{01427919-A3C4-4BAB-AF9A-8C290AEDA177}" type="presOf" srcId="{940D38B0-92C3-42B9-BA4A-A4BDB88F1084}" destId="{8B212F19-2A9B-4272-8936-C91EAE6C9751}" srcOrd="0" destOrd="0" presId="urn:microsoft.com/office/officeart/2005/8/layout/vList2"/>
    <dgm:cxn modelId="{6DC36354-C17B-4E56-8175-83CDBF1ABC91}" srcId="{A0BBE78B-1404-4721-8E5E-CEF7FC0C28C4}" destId="{940D38B0-92C3-42B9-BA4A-A4BDB88F1084}" srcOrd="1" destOrd="0" parTransId="{B92D68A9-AB98-48DA-B076-A2D958414243}" sibTransId="{0053E7AD-7EB0-4D97-B793-2A834EC1FCDF}"/>
    <dgm:cxn modelId="{A796C75F-EFF8-4CBB-932B-E1DB9B136C69}" type="presParOf" srcId="{A63D1162-C4ED-4877-BF80-F5E04E6DEE08}" destId="{670DD294-E300-4D88-8BA0-A98429DC9C46}" srcOrd="0" destOrd="0" presId="urn:microsoft.com/office/officeart/2005/8/layout/vList2"/>
    <dgm:cxn modelId="{56B856A1-2CF4-4EB4-ADBC-DC22703226E4}" type="presParOf" srcId="{A63D1162-C4ED-4877-BF80-F5E04E6DEE08}" destId="{F818E831-19BE-4820-852E-DC14D21D6165}" srcOrd="1" destOrd="0" presId="urn:microsoft.com/office/officeart/2005/8/layout/vList2"/>
    <dgm:cxn modelId="{D1A89686-7D17-4A7D-A65C-52CF01419451}" type="presParOf" srcId="{A63D1162-C4ED-4877-BF80-F5E04E6DEE08}" destId="{8B212F19-2A9B-4272-8936-C91EAE6C975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3A628F7D-7CE6-4DCA-A07E-D873DCD0BCE9}" type="doc">
      <dgm:prSet loTypeId="urn:microsoft.com/office/officeart/2005/8/layout/vList2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en-GB"/>
        </a:p>
      </dgm:t>
    </dgm:pt>
    <dgm:pt modelId="{E0485117-20E0-4573-A095-8BE885A7C6D6}">
      <dgm:prSet/>
      <dgm:spPr/>
      <dgm:t>
        <a:bodyPr/>
        <a:lstStyle/>
        <a:p>
          <a:pPr rtl="0"/>
          <a:r>
            <a:rPr lang="en-GB" smtClean="0"/>
            <a:t>Reduced Capacity for Energy Transport</a:t>
          </a:r>
          <a:endParaRPr lang="en-GB"/>
        </a:p>
      </dgm:t>
    </dgm:pt>
    <dgm:pt modelId="{43C6DD6E-C513-42CE-B4B1-0542C919E560}" type="parTrans" cxnId="{E150CEA4-F2F8-4C65-BE07-BEB91B227495}">
      <dgm:prSet/>
      <dgm:spPr/>
      <dgm:t>
        <a:bodyPr/>
        <a:lstStyle/>
        <a:p>
          <a:endParaRPr lang="en-GB"/>
        </a:p>
      </dgm:t>
    </dgm:pt>
    <dgm:pt modelId="{7739093B-3A7C-4CDA-8A7B-2C8ACAAA705A}" type="sibTrans" cxnId="{E150CEA4-F2F8-4C65-BE07-BEB91B227495}">
      <dgm:prSet/>
      <dgm:spPr/>
      <dgm:t>
        <a:bodyPr/>
        <a:lstStyle/>
        <a:p>
          <a:endParaRPr lang="en-GB"/>
        </a:p>
      </dgm:t>
    </dgm:pt>
    <dgm:pt modelId="{C21C3B8B-19D4-47D9-9973-48C12D2B33B0}" type="pres">
      <dgm:prSet presAssocID="{3A628F7D-7CE6-4DCA-A07E-D873DCD0BCE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09941F1B-E0E3-4309-960A-2A81DC1F36B8}" type="pres">
      <dgm:prSet presAssocID="{E0485117-20E0-4573-A095-8BE885A7C6D6}" presName="parentText" presStyleLbl="node1" presStyleIdx="0" presStyleCnt="1" custScaleY="121152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E150CEA4-F2F8-4C65-BE07-BEB91B227495}" srcId="{3A628F7D-7CE6-4DCA-A07E-D873DCD0BCE9}" destId="{E0485117-20E0-4573-A095-8BE885A7C6D6}" srcOrd="0" destOrd="0" parTransId="{43C6DD6E-C513-42CE-B4B1-0542C919E560}" sibTransId="{7739093B-3A7C-4CDA-8A7B-2C8ACAAA705A}"/>
    <dgm:cxn modelId="{AD27696B-35C6-4054-B3FA-D54280980A40}" type="presOf" srcId="{3A628F7D-7CE6-4DCA-A07E-D873DCD0BCE9}" destId="{C21C3B8B-19D4-47D9-9973-48C12D2B33B0}" srcOrd="0" destOrd="0" presId="urn:microsoft.com/office/officeart/2005/8/layout/vList2"/>
    <dgm:cxn modelId="{78689A18-D60A-4CE8-B5E5-897132981613}" type="presOf" srcId="{E0485117-20E0-4573-A095-8BE885A7C6D6}" destId="{09941F1B-E0E3-4309-960A-2A81DC1F36B8}" srcOrd="0" destOrd="0" presId="urn:microsoft.com/office/officeart/2005/8/layout/vList2"/>
    <dgm:cxn modelId="{3B1227E6-306F-480C-8DEC-C207CDD6738A}" type="presParOf" srcId="{C21C3B8B-19D4-47D9-9973-48C12D2B33B0}" destId="{09941F1B-E0E3-4309-960A-2A81DC1F36B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85F96AB0-BADF-4665-AE6D-C33066D9F3B9}" type="doc">
      <dgm:prSet loTypeId="urn:microsoft.com/office/officeart/2005/8/layout/vList2" loCatId="list" qsTypeId="urn:microsoft.com/office/officeart/2005/8/quickstyle/simple1" qsCatId="simple" csTypeId="urn:microsoft.com/office/officeart/2005/8/colors/accent3_5" csCatId="accent3"/>
      <dgm:spPr/>
      <dgm:t>
        <a:bodyPr/>
        <a:lstStyle/>
        <a:p>
          <a:endParaRPr lang="en-GB"/>
        </a:p>
      </dgm:t>
    </dgm:pt>
    <dgm:pt modelId="{A294D2E6-E77D-4E31-B47B-B7EEFE0578B2}">
      <dgm:prSet/>
      <dgm:spPr/>
      <dgm:t>
        <a:bodyPr/>
        <a:lstStyle/>
        <a:p>
          <a:pPr rtl="0"/>
          <a:r>
            <a:rPr lang="en-GB" smtClean="0"/>
            <a:t>Reduced Capacity for Methylation</a:t>
          </a:r>
          <a:endParaRPr lang="en-GB"/>
        </a:p>
      </dgm:t>
    </dgm:pt>
    <dgm:pt modelId="{9F13C034-9794-4A74-93D7-DC402B39AAB6}" type="parTrans" cxnId="{98E74E5E-2DB4-42EB-80E9-78EBBA3D8D6D}">
      <dgm:prSet/>
      <dgm:spPr/>
      <dgm:t>
        <a:bodyPr/>
        <a:lstStyle/>
        <a:p>
          <a:endParaRPr lang="en-GB"/>
        </a:p>
      </dgm:t>
    </dgm:pt>
    <dgm:pt modelId="{3A15AC13-CF1A-4C37-A2CD-1516A8CBC33F}" type="sibTrans" cxnId="{98E74E5E-2DB4-42EB-80E9-78EBBA3D8D6D}">
      <dgm:prSet/>
      <dgm:spPr/>
      <dgm:t>
        <a:bodyPr/>
        <a:lstStyle/>
        <a:p>
          <a:endParaRPr lang="en-GB"/>
        </a:p>
      </dgm:t>
    </dgm:pt>
    <dgm:pt modelId="{6BC6FDF8-13D6-4803-BD61-FE07EC2E8C6D}" type="pres">
      <dgm:prSet presAssocID="{85F96AB0-BADF-4665-AE6D-C33066D9F3B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72C84F04-754F-46E6-B2D0-4BE596F4B476}" type="pres">
      <dgm:prSet presAssocID="{A294D2E6-E77D-4E31-B47B-B7EEFE0578B2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98E74E5E-2DB4-42EB-80E9-78EBBA3D8D6D}" srcId="{85F96AB0-BADF-4665-AE6D-C33066D9F3B9}" destId="{A294D2E6-E77D-4E31-B47B-B7EEFE0578B2}" srcOrd="0" destOrd="0" parTransId="{9F13C034-9794-4A74-93D7-DC402B39AAB6}" sibTransId="{3A15AC13-CF1A-4C37-A2CD-1516A8CBC33F}"/>
    <dgm:cxn modelId="{2C1D6E17-8633-45B9-A815-D1C469BBCFFC}" type="presOf" srcId="{A294D2E6-E77D-4E31-B47B-B7EEFE0578B2}" destId="{72C84F04-754F-46E6-B2D0-4BE596F4B476}" srcOrd="0" destOrd="0" presId="urn:microsoft.com/office/officeart/2005/8/layout/vList2"/>
    <dgm:cxn modelId="{6C583385-027F-4171-B4A9-9078007DC5AE}" type="presOf" srcId="{85F96AB0-BADF-4665-AE6D-C33066D9F3B9}" destId="{6BC6FDF8-13D6-4803-BD61-FE07EC2E8C6D}" srcOrd="0" destOrd="0" presId="urn:microsoft.com/office/officeart/2005/8/layout/vList2"/>
    <dgm:cxn modelId="{830AFDDC-84C8-4F6E-ACFE-46949B0A4C8E}" type="presParOf" srcId="{6BC6FDF8-13D6-4803-BD61-FE07EC2E8C6D}" destId="{72C84F04-754F-46E6-B2D0-4BE596F4B47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470DFA91-D498-4959-A07B-BC197039BD2E}" type="doc">
      <dgm:prSet loTypeId="urn:microsoft.com/office/officeart/2005/8/layout/vList2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en-GB"/>
        </a:p>
      </dgm:t>
    </dgm:pt>
    <dgm:pt modelId="{4B6DCAE7-1330-4A3E-9544-DE60E748B755}">
      <dgm:prSet/>
      <dgm:spPr>
        <a:solidFill>
          <a:srgbClr val="EAEE50">
            <a:alpha val="89804"/>
          </a:srgbClr>
        </a:solidFill>
      </dgm:spPr>
      <dgm:t>
        <a:bodyPr/>
        <a:lstStyle/>
        <a:p>
          <a:pPr rtl="0"/>
          <a:r>
            <a:rPr lang="en-GB" smtClean="0"/>
            <a:t>Reduced Capacity for Sulphation</a:t>
          </a:r>
          <a:endParaRPr lang="en-GB"/>
        </a:p>
      </dgm:t>
    </dgm:pt>
    <dgm:pt modelId="{1CF71190-E019-4437-8AF7-CB3535F556F2}" type="parTrans" cxnId="{5678ACAB-1553-42C3-AC73-45327A54DD73}">
      <dgm:prSet/>
      <dgm:spPr/>
      <dgm:t>
        <a:bodyPr/>
        <a:lstStyle/>
        <a:p>
          <a:endParaRPr lang="en-GB"/>
        </a:p>
      </dgm:t>
    </dgm:pt>
    <dgm:pt modelId="{E0E9ADB1-DAA8-42FC-BFC2-5F2EAA48FEDE}" type="sibTrans" cxnId="{5678ACAB-1553-42C3-AC73-45327A54DD73}">
      <dgm:prSet/>
      <dgm:spPr/>
      <dgm:t>
        <a:bodyPr/>
        <a:lstStyle/>
        <a:p>
          <a:endParaRPr lang="en-GB"/>
        </a:p>
      </dgm:t>
    </dgm:pt>
    <dgm:pt modelId="{BA91C680-16B2-4A0D-918D-E306FFCFF077}" type="pres">
      <dgm:prSet presAssocID="{470DFA91-D498-4959-A07B-BC197039BD2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F8BB3F82-27D3-4C18-9BBC-154CF87B1D19}" type="pres">
      <dgm:prSet presAssocID="{4B6DCAE7-1330-4A3E-9544-DE60E748B75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D09E417E-68D0-43B3-A953-0C86924E8F3E}" type="presOf" srcId="{470DFA91-D498-4959-A07B-BC197039BD2E}" destId="{BA91C680-16B2-4A0D-918D-E306FFCFF077}" srcOrd="0" destOrd="0" presId="urn:microsoft.com/office/officeart/2005/8/layout/vList2"/>
    <dgm:cxn modelId="{5678ACAB-1553-42C3-AC73-45327A54DD73}" srcId="{470DFA91-D498-4959-A07B-BC197039BD2E}" destId="{4B6DCAE7-1330-4A3E-9544-DE60E748B755}" srcOrd="0" destOrd="0" parTransId="{1CF71190-E019-4437-8AF7-CB3535F556F2}" sibTransId="{E0E9ADB1-DAA8-42FC-BFC2-5F2EAA48FEDE}"/>
    <dgm:cxn modelId="{3D82A84A-B6E1-4022-8BC3-23152403C1E2}" type="presOf" srcId="{4B6DCAE7-1330-4A3E-9544-DE60E748B755}" destId="{F8BB3F82-27D3-4C18-9BBC-154CF87B1D19}" srcOrd="0" destOrd="0" presId="urn:microsoft.com/office/officeart/2005/8/layout/vList2"/>
    <dgm:cxn modelId="{3AC6BA3F-312E-461A-BEF2-9519AC866200}" type="presParOf" srcId="{BA91C680-16B2-4A0D-918D-E306FFCFF077}" destId="{F8BB3F82-27D3-4C18-9BBC-154CF87B1D1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DF3219F1-A809-40A1-B49A-D3EA168C67FB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34CB793D-7425-4902-B5FB-EFCF6DBCAE5C}">
      <dgm:prSet/>
      <dgm:spPr>
        <a:solidFill>
          <a:schemeClr val="bg2">
            <a:lumMod val="75000"/>
          </a:schemeClr>
        </a:solidFill>
      </dgm:spPr>
      <dgm:t>
        <a:bodyPr/>
        <a:lstStyle/>
        <a:p>
          <a:pPr rtl="0"/>
          <a:r>
            <a:rPr lang="en-GB" smtClean="0"/>
            <a:t>Reduced Capacity for Detoxification</a:t>
          </a:r>
          <a:endParaRPr lang="en-GB"/>
        </a:p>
      </dgm:t>
    </dgm:pt>
    <dgm:pt modelId="{6DC49314-7926-44C6-B2FD-EB7533EC2932}" type="parTrans" cxnId="{A45DEAE0-5901-43DD-A2C4-04A0426577AD}">
      <dgm:prSet/>
      <dgm:spPr/>
      <dgm:t>
        <a:bodyPr/>
        <a:lstStyle/>
        <a:p>
          <a:endParaRPr lang="en-GB"/>
        </a:p>
      </dgm:t>
    </dgm:pt>
    <dgm:pt modelId="{0E995C65-52C5-4C7C-805B-4388B27D96AF}" type="sibTrans" cxnId="{A45DEAE0-5901-43DD-A2C4-04A0426577AD}">
      <dgm:prSet/>
      <dgm:spPr/>
      <dgm:t>
        <a:bodyPr/>
        <a:lstStyle/>
        <a:p>
          <a:endParaRPr lang="en-GB"/>
        </a:p>
      </dgm:t>
    </dgm:pt>
    <dgm:pt modelId="{96E761A6-F421-45DA-83BD-78F077D930A0}" type="pres">
      <dgm:prSet presAssocID="{DF3219F1-A809-40A1-B49A-D3EA168C67F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C6433D5E-D088-42AC-B2BD-060541251486}" type="pres">
      <dgm:prSet presAssocID="{34CB793D-7425-4902-B5FB-EFCF6DBCAE5C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825E1E89-F3F8-43B9-AE01-A8E2D7BCF6DD}" type="presOf" srcId="{DF3219F1-A809-40A1-B49A-D3EA168C67FB}" destId="{96E761A6-F421-45DA-83BD-78F077D930A0}" srcOrd="0" destOrd="0" presId="urn:microsoft.com/office/officeart/2005/8/layout/vList2"/>
    <dgm:cxn modelId="{A45DEAE0-5901-43DD-A2C4-04A0426577AD}" srcId="{DF3219F1-A809-40A1-B49A-D3EA168C67FB}" destId="{34CB793D-7425-4902-B5FB-EFCF6DBCAE5C}" srcOrd="0" destOrd="0" parTransId="{6DC49314-7926-44C6-B2FD-EB7533EC2932}" sibTransId="{0E995C65-52C5-4C7C-805B-4388B27D96AF}"/>
    <dgm:cxn modelId="{6A0F85B9-9225-46AE-8EED-461750D0D0CB}" type="presOf" srcId="{34CB793D-7425-4902-B5FB-EFCF6DBCAE5C}" destId="{C6433D5E-D088-42AC-B2BD-060541251486}" srcOrd="0" destOrd="0" presId="urn:microsoft.com/office/officeart/2005/8/layout/vList2"/>
    <dgm:cxn modelId="{88F8F3BC-03FB-4AE3-AD89-641DA625BA5A}" type="presParOf" srcId="{96E761A6-F421-45DA-83BD-78F077D930A0}" destId="{C6433D5E-D088-42AC-B2BD-06054125148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DB2944D3-A332-42EE-8D9A-EEBD9A73F5B5}" type="doc">
      <dgm:prSet loTypeId="urn:microsoft.com/office/officeart/2005/8/layout/vList2" loCatId="list" qsTypeId="urn:microsoft.com/office/officeart/2005/8/quickstyle/simple1" qsCatId="simple" csTypeId="urn:microsoft.com/office/officeart/2005/8/colors/accent4_5" csCatId="accent4"/>
      <dgm:spPr/>
      <dgm:t>
        <a:bodyPr/>
        <a:lstStyle/>
        <a:p>
          <a:endParaRPr lang="en-GB"/>
        </a:p>
      </dgm:t>
    </dgm:pt>
    <dgm:pt modelId="{B96556FA-45DD-41E4-8241-78B3C5123FF2}">
      <dgm:prSet/>
      <dgm:spPr/>
      <dgm:t>
        <a:bodyPr/>
        <a:lstStyle/>
        <a:p>
          <a:pPr rtl="0"/>
          <a:r>
            <a:rPr lang="en-GB" smtClean="0"/>
            <a:t>Clinical Practice</a:t>
          </a:r>
          <a:endParaRPr lang="en-GB"/>
        </a:p>
      </dgm:t>
    </dgm:pt>
    <dgm:pt modelId="{A4C61F06-9D9C-4DEE-9A20-A3C36FF57B35}" type="parTrans" cxnId="{9E6F0774-53D5-4111-AC89-70CD5FB3C029}">
      <dgm:prSet/>
      <dgm:spPr/>
      <dgm:t>
        <a:bodyPr/>
        <a:lstStyle/>
        <a:p>
          <a:endParaRPr lang="en-GB"/>
        </a:p>
      </dgm:t>
    </dgm:pt>
    <dgm:pt modelId="{96E82946-88EB-4E7D-8B47-B80FA025A9B2}" type="sibTrans" cxnId="{9E6F0774-53D5-4111-AC89-70CD5FB3C029}">
      <dgm:prSet/>
      <dgm:spPr/>
      <dgm:t>
        <a:bodyPr/>
        <a:lstStyle/>
        <a:p>
          <a:endParaRPr lang="en-GB"/>
        </a:p>
      </dgm:t>
    </dgm:pt>
    <dgm:pt modelId="{8AF1955A-B8AD-4A55-BA70-E9F74BD87EBB}" type="pres">
      <dgm:prSet presAssocID="{DB2944D3-A332-42EE-8D9A-EEBD9A73F5B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3C7A93E8-F5B3-4532-BF53-F1F7555AF04F}" type="pres">
      <dgm:prSet presAssocID="{B96556FA-45DD-41E4-8241-78B3C5123FF2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6DCD4CEA-45CD-4BF9-86ED-EE80CD62FF7B}" type="presOf" srcId="{B96556FA-45DD-41E4-8241-78B3C5123FF2}" destId="{3C7A93E8-F5B3-4532-BF53-F1F7555AF04F}" srcOrd="0" destOrd="0" presId="urn:microsoft.com/office/officeart/2005/8/layout/vList2"/>
    <dgm:cxn modelId="{6514E4E2-58C5-428E-A22B-40DAC890724E}" type="presOf" srcId="{DB2944D3-A332-42EE-8D9A-EEBD9A73F5B5}" destId="{8AF1955A-B8AD-4A55-BA70-E9F74BD87EBB}" srcOrd="0" destOrd="0" presId="urn:microsoft.com/office/officeart/2005/8/layout/vList2"/>
    <dgm:cxn modelId="{9E6F0774-53D5-4111-AC89-70CD5FB3C029}" srcId="{DB2944D3-A332-42EE-8D9A-EEBD9A73F5B5}" destId="{B96556FA-45DD-41E4-8241-78B3C5123FF2}" srcOrd="0" destOrd="0" parTransId="{A4C61F06-9D9C-4DEE-9A20-A3C36FF57B35}" sibTransId="{96E82946-88EB-4E7D-8B47-B80FA025A9B2}"/>
    <dgm:cxn modelId="{CCB438AB-D76B-4116-8A95-BD76B7FFCCFE}" type="presParOf" srcId="{8AF1955A-B8AD-4A55-BA70-E9F74BD87EBB}" destId="{3C7A93E8-F5B3-4532-BF53-F1F7555AF04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2E586322-672D-411E-A299-6E9A46E4FDF0}" type="doc">
      <dgm:prSet loTypeId="urn:microsoft.com/office/officeart/2005/8/layout/vList2" loCatId="list" qsTypeId="urn:microsoft.com/office/officeart/2005/8/quickstyle/simple1" qsCatId="simple" csTypeId="urn:microsoft.com/office/officeart/2005/8/colors/accent4_5" csCatId="accent4"/>
      <dgm:spPr/>
      <dgm:t>
        <a:bodyPr/>
        <a:lstStyle/>
        <a:p>
          <a:endParaRPr lang="en-GB"/>
        </a:p>
      </dgm:t>
    </dgm:pt>
    <dgm:pt modelId="{963EA2ED-9ABF-4155-B8CE-B9AEFF3E21A7}">
      <dgm:prSet/>
      <dgm:spPr/>
      <dgm:t>
        <a:bodyPr/>
        <a:lstStyle/>
        <a:p>
          <a:pPr rtl="0"/>
          <a:r>
            <a:rPr lang="en-GB" smtClean="0"/>
            <a:t>Clinical Practice</a:t>
          </a:r>
          <a:endParaRPr lang="en-GB"/>
        </a:p>
      </dgm:t>
    </dgm:pt>
    <dgm:pt modelId="{13450D72-8B59-4F90-A9C3-9241E553E89A}" type="parTrans" cxnId="{76B3DBB4-2C99-4D9C-A721-BF95AB0427B2}">
      <dgm:prSet/>
      <dgm:spPr/>
      <dgm:t>
        <a:bodyPr/>
        <a:lstStyle/>
        <a:p>
          <a:endParaRPr lang="en-GB"/>
        </a:p>
      </dgm:t>
    </dgm:pt>
    <dgm:pt modelId="{CBA7CE13-ABF8-4A83-A6C9-44BDB0DD1E5A}" type="sibTrans" cxnId="{76B3DBB4-2C99-4D9C-A721-BF95AB0427B2}">
      <dgm:prSet/>
      <dgm:spPr/>
      <dgm:t>
        <a:bodyPr/>
        <a:lstStyle/>
        <a:p>
          <a:endParaRPr lang="en-GB"/>
        </a:p>
      </dgm:t>
    </dgm:pt>
    <dgm:pt modelId="{15FBE258-69D9-4EBB-ACDB-F019F481DCBA}" type="pres">
      <dgm:prSet presAssocID="{2E586322-672D-411E-A299-6E9A46E4FDF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788CA790-5E85-4A56-B0EA-480D9B6CB4BD}" type="pres">
      <dgm:prSet presAssocID="{963EA2ED-9ABF-4155-B8CE-B9AEFF3E2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9EA8C1C7-1BCC-4F4D-86CE-49D53409702C}" type="presOf" srcId="{2E586322-672D-411E-A299-6E9A46E4FDF0}" destId="{15FBE258-69D9-4EBB-ACDB-F019F481DCBA}" srcOrd="0" destOrd="0" presId="urn:microsoft.com/office/officeart/2005/8/layout/vList2"/>
    <dgm:cxn modelId="{84036FC6-E224-4B4A-8B40-1DD64C890FAC}" type="presOf" srcId="{963EA2ED-9ABF-4155-B8CE-B9AEFF3E21A7}" destId="{788CA790-5E85-4A56-B0EA-480D9B6CB4BD}" srcOrd="0" destOrd="0" presId="urn:microsoft.com/office/officeart/2005/8/layout/vList2"/>
    <dgm:cxn modelId="{76B3DBB4-2C99-4D9C-A721-BF95AB0427B2}" srcId="{2E586322-672D-411E-A299-6E9A46E4FDF0}" destId="{963EA2ED-9ABF-4155-B8CE-B9AEFF3E21A7}" srcOrd="0" destOrd="0" parTransId="{13450D72-8B59-4F90-A9C3-9241E553E89A}" sibTransId="{CBA7CE13-ABF8-4A83-A6C9-44BDB0DD1E5A}"/>
    <dgm:cxn modelId="{49427332-EF77-467D-BC34-DAB06D63BF69}" type="presParOf" srcId="{15FBE258-69D9-4EBB-ACDB-F019F481DCBA}" destId="{788CA790-5E85-4A56-B0EA-480D9B6CB4B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87FC55DF-554E-42C1-B39C-577C1F21AA25}" type="doc">
      <dgm:prSet loTypeId="urn:microsoft.com/office/officeart/2005/8/layout/vList2" loCatId="list" qsTypeId="urn:microsoft.com/office/officeart/2005/8/quickstyle/simple1" qsCatId="simple" csTypeId="urn:microsoft.com/office/officeart/2005/8/colors/accent4_5" csCatId="accent4"/>
      <dgm:spPr/>
      <dgm:t>
        <a:bodyPr/>
        <a:lstStyle/>
        <a:p>
          <a:endParaRPr lang="en-GB"/>
        </a:p>
      </dgm:t>
    </dgm:pt>
    <dgm:pt modelId="{DDF9335C-76CC-4C89-8627-D2891F69C410}">
      <dgm:prSet/>
      <dgm:spPr/>
      <dgm:t>
        <a:bodyPr/>
        <a:lstStyle/>
        <a:p>
          <a:pPr rtl="0"/>
          <a:r>
            <a:rPr lang="en-GB" smtClean="0"/>
            <a:t>Clinical Practice</a:t>
          </a:r>
          <a:endParaRPr lang="en-GB"/>
        </a:p>
      </dgm:t>
    </dgm:pt>
    <dgm:pt modelId="{CDD32A22-5B7B-4A5A-936D-D02375525B60}" type="parTrans" cxnId="{9103F851-42E8-41BE-AEA9-C70EEADF25EC}">
      <dgm:prSet/>
      <dgm:spPr/>
      <dgm:t>
        <a:bodyPr/>
        <a:lstStyle/>
        <a:p>
          <a:endParaRPr lang="en-GB"/>
        </a:p>
      </dgm:t>
    </dgm:pt>
    <dgm:pt modelId="{25945566-3F9B-49A9-A253-010576619F6C}" type="sibTrans" cxnId="{9103F851-42E8-41BE-AEA9-C70EEADF25EC}">
      <dgm:prSet/>
      <dgm:spPr/>
      <dgm:t>
        <a:bodyPr/>
        <a:lstStyle/>
        <a:p>
          <a:endParaRPr lang="en-GB"/>
        </a:p>
      </dgm:t>
    </dgm:pt>
    <dgm:pt modelId="{75185FFA-9A0B-4B52-9FD0-1E67E700E626}" type="pres">
      <dgm:prSet presAssocID="{87FC55DF-554E-42C1-B39C-577C1F21AA2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3EEC51F5-0E71-4F8E-8CEC-0B9F57501323}" type="pres">
      <dgm:prSet presAssocID="{DDF9335C-76CC-4C89-8627-D2891F69C410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AAB3BAF9-F0DA-4D14-837D-FCDCB15848A7}" type="presOf" srcId="{DDF9335C-76CC-4C89-8627-D2891F69C410}" destId="{3EEC51F5-0E71-4F8E-8CEC-0B9F57501323}" srcOrd="0" destOrd="0" presId="urn:microsoft.com/office/officeart/2005/8/layout/vList2"/>
    <dgm:cxn modelId="{0463A286-B63D-473F-AFBC-947A1EF29DFE}" type="presOf" srcId="{87FC55DF-554E-42C1-B39C-577C1F21AA25}" destId="{75185FFA-9A0B-4B52-9FD0-1E67E700E626}" srcOrd="0" destOrd="0" presId="urn:microsoft.com/office/officeart/2005/8/layout/vList2"/>
    <dgm:cxn modelId="{9103F851-42E8-41BE-AEA9-C70EEADF25EC}" srcId="{87FC55DF-554E-42C1-B39C-577C1F21AA25}" destId="{DDF9335C-76CC-4C89-8627-D2891F69C410}" srcOrd="0" destOrd="0" parTransId="{CDD32A22-5B7B-4A5A-936D-D02375525B60}" sibTransId="{25945566-3F9B-49A9-A253-010576619F6C}"/>
    <dgm:cxn modelId="{6F53C9A3-DC25-47FF-A44C-644E6DB0C994}" type="presParOf" srcId="{75185FFA-9A0B-4B52-9FD0-1E67E700E626}" destId="{3EEC51F5-0E71-4F8E-8CEC-0B9F5750132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6F289D4A-D030-4FD8-A341-A5E9583E72E7}" type="doc">
      <dgm:prSet loTypeId="urn:microsoft.com/office/officeart/2005/8/layout/vList2" loCatId="list" qsTypeId="urn:microsoft.com/office/officeart/2005/8/quickstyle/simple1" qsCatId="simple" csTypeId="urn:microsoft.com/office/officeart/2005/8/colors/accent4_5" csCatId="accent4"/>
      <dgm:spPr/>
      <dgm:t>
        <a:bodyPr/>
        <a:lstStyle/>
        <a:p>
          <a:endParaRPr lang="en-GB"/>
        </a:p>
      </dgm:t>
    </dgm:pt>
    <dgm:pt modelId="{7226EDB4-0D98-4550-9313-720697747310}">
      <dgm:prSet/>
      <dgm:spPr/>
      <dgm:t>
        <a:bodyPr/>
        <a:lstStyle/>
        <a:p>
          <a:pPr rtl="0"/>
          <a:r>
            <a:rPr lang="en-GB" smtClean="0"/>
            <a:t>Clinical Practice</a:t>
          </a:r>
          <a:endParaRPr lang="en-GB"/>
        </a:p>
      </dgm:t>
    </dgm:pt>
    <dgm:pt modelId="{0ED0FA04-5C1A-4C2D-89E3-CF5CC3B9BD91}" type="parTrans" cxnId="{B4B7AF59-7E0F-4F80-915D-0296628ACD09}">
      <dgm:prSet/>
      <dgm:spPr/>
      <dgm:t>
        <a:bodyPr/>
        <a:lstStyle/>
        <a:p>
          <a:endParaRPr lang="en-GB"/>
        </a:p>
      </dgm:t>
    </dgm:pt>
    <dgm:pt modelId="{28C38076-9728-4E4E-8EE6-0BAE29B4C3B7}" type="sibTrans" cxnId="{B4B7AF59-7E0F-4F80-915D-0296628ACD09}">
      <dgm:prSet/>
      <dgm:spPr/>
      <dgm:t>
        <a:bodyPr/>
        <a:lstStyle/>
        <a:p>
          <a:endParaRPr lang="en-GB"/>
        </a:p>
      </dgm:t>
    </dgm:pt>
    <dgm:pt modelId="{C4E5FDA9-0625-485E-97AB-5CDD29C111DE}" type="pres">
      <dgm:prSet presAssocID="{6F289D4A-D030-4FD8-A341-A5E9583E72E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6A03D9CE-C7F6-4C73-9C24-B3BEC6752A54}" type="pres">
      <dgm:prSet presAssocID="{7226EDB4-0D98-4550-9313-720697747310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B4B7AF59-7E0F-4F80-915D-0296628ACD09}" srcId="{6F289D4A-D030-4FD8-A341-A5E9583E72E7}" destId="{7226EDB4-0D98-4550-9313-720697747310}" srcOrd="0" destOrd="0" parTransId="{0ED0FA04-5C1A-4C2D-89E3-CF5CC3B9BD91}" sibTransId="{28C38076-9728-4E4E-8EE6-0BAE29B4C3B7}"/>
    <dgm:cxn modelId="{1D7ADA8D-B314-443C-8A90-AD96A47034FE}" type="presOf" srcId="{6F289D4A-D030-4FD8-A341-A5E9583E72E7}" destId="{C4E5FDA9-0625-485E-97AB-5CDD29C111DE}" srcOrd="0" destOrd="0" presId="urn:microsoft.com/office/officeart/2005/8/layout/vList2"/>
    <dgm:cxn modelId="{024939E8-2AC2-4740-A46E-C0731452F817}" type="presOf" srcId="{7226EDB4-0D98-4550-9313-720697747310}" destId="{6A03D9CE-C7F6-4C73-9C24-B3BEC6752A54}" srcOrd="0" destOrd="0" presId="urn:microsoft.com/office/officeart/2005/8/layout/vList2"/>
    <dgm:cxn modelId="{3E323838-31E9-441E-9FAD-6C9E24171811}" type="presParOf" srcId="{C4E5FDA9-0625-485E-97AB-5CDD29C111DE}" destId="{6A03D9CE-C7F6-4C73-9C24-B3BEC6752A5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AEF8F7A-7E90-4962-B225-DD6D8D37B7B9}" type="doc">
      <dgm:prSet loTypeId="urn:microsoft.com/office/officeart/2005/8/layout/vList2" loCatId="list" qsTypeId="urn:microsoft.com/office/officeart/2005/8/quickstyle/simple1" qsCatId="simple" csTypeId="urn:microsoft.com/office/officeart/2005/8/colors/accent4_5" csCatId="accent4"/>
      <dgm:spPr/>
      <dgm:t>
        <a:bodyPr/>
        <a:lstStyle/>
        <a:p>
          <a:endParaRPr lang="en-GB"/>
        </a:p>
      </dgm:t>
    </dgm:pt>
    <dgm:pt modelId="{9DE47060-A96C-40AD-B37B-CC6ECB4584F1}">
      <dgm:prSet/>
      <dgm:spPr/>
      <dgm:t>
        <a:bodyPr/>
        <a:lstStyle/>
        <a:p>
          <a:pPr rtl="0"/>
          <a:r>
            <a:rPr lang="en-GB" smtClean="0"/>
            <a:t>Summary</a:t>
          </a:r>
          <a:endParaRPr lang="en-GB"/>
        </a:p>
      </dgm:t>
    </dgm:pt>
    <dgm:pt modelId="{B3252B70-5548-492B-838F-477371121ED9}" type="parTrans" cxnId="{CEDFC83F-D9D0-4752-B8AC-0A5E2F49A8A3}">
      <dgm:prSet/>
      <dgm:spPr/>
      <dgm:t>
        <a:bodyPr/>
        <a:lstStyle/>
        <a:p>
          <a:endParaRPr lang="en-GB"/>
        </a:p>
      </dgm:t>
    </dgm:pt>
    <dgm:pt modelId="{09FA04F2-22B0-4649-948A-3A471E7194D9}" type="sibTrans" cxnId="{CEDFC83F-D9D0-4752-B8AC-0A5E2F49A8A3}">
      <dgm:prSet/>
      <dgm:spPr/>
      <dgm:t>
        <a:bodyPr/>
        <a:lstStyle/>
        <a:p>
          <a:endParaRPr lang="en-GB"/>
        </a:p>
      </dgm:t>
    </dgm:pt>
    <dgm:pt modelId="{8BB341FD-84BD-4A59-85D4-6D1022D76623}" type="pres">
      <dgm:prSet presAssocID="{5AEF8F7A-7E90-4962-B225-DD6D8D37B7B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B8F8036B-C957-4327-BC02-41B2D72ADB66}" type="pres">
      <dgm:prSet presAssocID="{9DE47060-A96C-40AD-B37B-CC6ECB4584F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CEDFC83F-D9D0-4752-B8AC-0A5E2F49A8A3}" srcId="{5AEF8F7A-7E90-4962-B225-DD6D8D37B7B9}" destId="{9DE47060-A96C-40AD-B37B-CC6ECB4584F1}" srcOrd="0" destOrd="0" parTransId="{B3252B70-5548-492B-838F-477371121ED9}" sibTransId="{09FA04F2-22B0-4649-948A-3A471E7194D9}"/>
    <dgm:cxn modelId="{F4C972A4-F965-4C92-8B0B-4E897595D1AB}" type="presOf" srcId="{9DE47060-A96C-40AD-B37B-CC6ECB4584F1}" destId="{B8F8036B-C957-4327-BC02-41B2D72ADB66}" srcOrd="0" destOrd="0" presId="urn:microsoft.com/office/officeart/2005/8/layout/vList2"/>
    <dgm:cxn modelId="{E21D6995-F33E-4F87-A4E3-ABE513E0015A}" type="presOf" srcId="{5AEF8F7A-7E90-4962-B225-DD6D8D37B7B9}" destId="{8BB341FD-84BD-4A59-85D4-6D1022D76623}" srcOrd="0" destOrd="0" presId="urn:microsoft.com/office/officeart/2005/8/layout/vList2"/>
    <dgm:cxn modelId="{F0800439-8FC1-4453-9729-B636A1014F5A}" type="presParOf" srcId="{8BB341FD-84BD-4A59-85D4-6D1022D76623}" destId="{B8F8036B-C957-4327-BC02-41B2D72ADB6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83944D41-1EAA-4BBD-AA94-5FE553A28300}" type="doc">
      <dgm:prSet loTypeId="urn:microsoft.com/office/officeart/2005/8/layout/vList2" loCatId="list" qsTypeId="urn:microsoft.com/office/officeart/2005/8/quickstyle/simple1" qsCatId="simple" csTypeId="urn:microsoft.com/office/officeart/2005/8/colors/accent4_5" csCatId="accent4"/>
      <dgm:spPr/>
      <dgm:t>
        <a:bodyPr/>
        <a:lstStyle/>
        <a:p>
          <a:endParaRPr lang="en-GB"/>
        </a:p>
      </dgm:t>
    </dgm:pt>
    <dgm:pt modelId="{57BD4414-2CCB-4762-B0DE-0C63D030DFF6}">
      <dgm:prSet/>
      <dgm:spPr/>
      <dgm:t>
        <a:bodyPr/>
        <a:lstStyle/>
        <a:p>
          <a:pPr rtl="0"/>
          <a:r>
            <a:rPr lang="en-GB" smtClean="0"/>
            <a:t>References</a:t>
          </a:r>
          <a:endParaRPr lang="en-GB"/>
        </a:p>
      </dgm:t>
    </dgm:pt>
    <dgm:pt modelId="{0CA23FB5-7537-4F2F-AADF-28627AA541FD}" type="parTrans" cxnId="{4A0E31B6-CD7F-4743-8F06-BBE9A741E0BA}">
      <dgm:prSet/>
      <dgm:spPr/>
      <dgm:t>
        <a:bodyPr/>
        <a:lstStyle/>
        <a:p>
          <a:endParaRPr lang="en-GB"/>
        </a:p>
      </dgm:t>
    </dgm:pt>
    <dgm:pt modelId="{E8C9939B-B812-4AEB-B866-DEEA3CB75AEC}" type="sibTrans" cxnId="{4A0E31B6-CD7F-4743-8F06-BBE9A741E0BA}">
      <dgm:prSet/>
      <dgm:spPr/>
      <dgm:t>
        <a:bodyPr/>
        <a:lstStyle/>
        <a:p>
          <a:endParaRPr lang="en-GB"/>
        </a:p>
      </dgm:t>
    </dgm:pt>
    <dgm:pt modelId="{2C1A3361-795C-4BDA-82B3-15CF9C500D5D}" type="pres">
      <dgm:prSet presAssocID="{83944D41-1EAA-4BBD-AA94-5FE553A2830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83493C7C-79A5-495B-9AFE-B7BACEECCB83}" type="pres">
      <dgm:prSet presAssocID="{57BD4414-2CCB-4762-B0DE-0C63D030DFF6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A682BB8E-2EE6-4D26-A98F-A781BC69214C}" type="presOf" srcId="{57BD4414-2CCB-4762-B0DE-0C63D030DFF6}" destId="{83493C7C-79A5-495B-9AFE-B7BACEECCB83}" srcOrd="0" destOrd="0" presId="urn:microsoft.com/office/officeart/2005/8/layout/vList2"/>
    <dgm:cxn modelId="{4A0E31B6-CD7F-4743-8F06-BBE9A741E0BA}" srcId="{83944D41-1EAA-4BBD-AA94-5FE553A28300}" destId="{57BD4414-2CCB-4762-B0DE-0C63D030DFF6}" srcOrd="0" destOrd="0" parTransId="{0CA23FB5-7537-4F2F-AADF-28627AA541FD}" sibTransId="{E8C9939B-B812-4AEB-B866-DEEA3CB75AEC}"/>
    <dgm:cxn modelId="{B54BDA98-6218-4B28-A18F-EAE1DDC5A50B}" type="presOf" srcId="{83944D41-1EAA-4BBD-AA94-5FE553A28300}" destId="{2C1A3361-795C-4BDA-82B3-15CF9C500D5D}" srcOrd="0" destOrd="0" presId="urn:microsoft.com/office/officeart/2005/8/layout/vList2"/>
    <dgm:cxn modelId="{96BCD9C4-91A0-4391-86C8-7DF4A71B32FB}" type="presParOf" srcId="{2C1A3361-795C-4BDA-82B3-15CF9C500D5D}" destId="{83493C7C-79A5-495B-9AFE-B7BACEECCB8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BDBD4AB-0AF8-4CC2-A3E6-8972D27280A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05E55B45-BA0F-49EC-B440-8A5945D0AB72}">
      <dgm:prSet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rtl="0"/>
          <a:r>
            <a:rPr lang="en-GB" smtClean="0"/>
            <a:t>AUTISM</a:t>
          </a:r>
          <a:endParaRPr lang="en-GB"/>
        </a:p>
      </dgm:t>
    </dgm:pt>
    <dgm:pt modelId="{9126440F-B36B-48F0-A85C-F210CCF7A13F}" type="parTrans" cxnId="{F1BE4742-9B7A-476E-912A-69BD4916BA9C}">
      <dgm:prSet/>
      <dgm:spPr/>
      <dgm:t>
        <a:bodyPr/>
        <a:lstStyle/>
        <a:p>
          <a:endParaRPr lang="en-GB"/>
        </a:p>
      </dgm:t>
    </dgm:pt>
    <dgm:pt modelId="{BEDD890B-3BC5-48DD-B846-98CDC2A0F8B7}" type="sibTrans" cxnId="{F1BE4742-9B7A-476E-912A-69BD4916BA9C}">
      <dgm:prSet/>
      <dgm:spPr/>
      <dgm:t>
        <a:bodyPr/>
        <a:lstStyle/>
        <a:p>
          <a:endParaRPr lang="en-GB"/>
        </a:p>
      </dgm:t>
    </dgm:pt>
    <dgm:pt modelId="{0628D2DD-1A69-4409-B274-D42A206D1FAB}" type="pres">
      <dgm:prSet presAssocID="{BBDBD4AB-0AF8-4CC2-A3E6-8972D27280A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3BB5D17C-B10B-4839-96D4-FE29BB44239E}" type="pres">
      <dgm:prSet presAssocID="{05E55B45-BA0F-49EC-B440-8A5945D0AB72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B36E5DB6-D113-4BB7-95B9-9C32511E4C57}" type="presOf" srcId="{05E55B45-BA0F-49EC-B440-8A5945D0AB72}" destId="{3BB5D17C-B10B-4839-96D4-FE29BB44239E}" srcOrd="0" destOrd="0" presId="urn:microsoft.com/office/officeart/2005/8/layout/vList2"/>
    <dgm:cxn modelId="{051F0E77-324A-4381-8A35-8B9E4EDB2A6C}" type="presOf" srcId="{BBDBD4AB-0AF8-4CC2-A3E6-8972D27280A3}" destId="{0628D2DD-1A69-4409-B274-D42A206D1FAB}" srcOrd="0" destOrd="0" presId="urn:microsoft.com/office/officeart/2005/8/layout/vList2"/>
    <dgm:cxn modelId="{F1BE4742-9B7A-476E-912A-69BD4916BA9C}" srcId="{BBDBD4AB-0AF8-4CC2-A3E6-8972D27280A3}" destId="{05E55B45-BA0F-49EC-B440-8A5945D0AB72}" srcOrd="0" destOrd="0" parTransId="{9126440F-B36B-48F0-A85C-F210CCF7A13F}" sibTransId="{BEDD890B-3BC5-48DD-B846-98CDC2A0F8B7}"/>
    <dgm:cxn modelId="{649F0610-2F0C-4C7B-91D8-FDE927A24A00}" type="presParOf" srcId="{0628D2DD-1A69-4409-B274-D42A206D1FAB}" destId="{3BB5D17C-B10B-4839-96D4-FE29BB44239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89987A4-87BB-403D-B83F-1BF2D6B0AD18}" type="doc">
      <dgm:prSet loTypeId="urn:microsoft.com/office/officeart/2005/8/layout/vList2" loCatId="list" qsTypeId="urn:microsoft.com/office/officeart/2005/8/quickstyle/simple1" qsCatId="simple" csTypeId="urn:microsoft.com/office/officeart/2005/8/colors/accent4_5" csCatId="accent4"/>
      <dgm:spPr/>
      <dgm:t>
        <a:bodyPr/>
        <a:lstStyle/>
        <a:p>
          <a:endParaRPr lang="en-GB"/>
        </a:p>
      </dgm:t>
    </dgm:pt>
    <dgm:pt modelId="{23198724-600F-4942-BDBE-1562E9B35FB7}">
      <dgm:prSet/>
      <dgm:spPr/>
      <dgm:t>
        <a:bodyPr/>
        <a:lstStyle/>
        <a:p>
          <a:pPr rtl="0"/>
          <a:r>
            <a:rPr lang="en-GB" smtClean="0"/>
            <a:t>A     always</a:t>
          </a:r>
          <a:endParaRPr lang="en-GB"/>
        </a:p>
      </dgm:t>
    </dgm:pt>
    <dgm:pt modelId="{0BC6A021-ED6E-4EA5-A6FD-F71889A7BE5A}" type="parTrans" cxnId="{6AC1F24A-B998-4FAB-80E3-854BBD875353}">
      <dgm:prSet/>
      <dgm:spPr/>
      <dgm:t>
        <a:bodyPr/>
        <a:lstStyle/>
        <a:p>
          <a:endParaRPr lang="en-GB"/>
        </a:p>
      </dgm:t>
    </dgm:pt>
    <dgm:pt modelId="{4C5E47D0-BAC8-481D-B9B8-ED37E8DE3B45}" type="sibTrans" cxnId="{6AC1F24A-B998-4FAB-80E3-854BBD875353}">
      <dgm:prSet/>
      <dgm:spPr/>
      <dgm:t>
        <a:bodyPr/>
        <a:lstStyle/>
        <a:p>
          <a:endParaRPr lang="en-GB"/>
        </a:p>
      </dgm:t>
    </dgm:pt>
    <dgm:pt modelId="{6A56A2F0-5049-4B68-B886-EE096DB898D3}">
      <dgm:prSet/>
      <dgm:spPr/>
      <dgm:t>
        <a:bodyPr/>
        <a:lstStyle/>
        <a:p>
          <a:pPr rtl="0"/>
          <a:r>
            <a:rPr lang="en-GB" smtClean="0"/>
            <a:t>U     unique</a:t>
          </a:r>
          <a:endParaRPr lang="en-GB"/>
        </a:p>
      </dgm:t>
    </dgm:pt>
    <dgm:pt modelId="{A82DB801-CEA4-4123-9E59-1BE1D65DB2DE}" type="parTrans" cxnId="{76387517-213F-4442-98B7-7B00B21BDCFB}">
      <dgm:prSet/>
      <dgm:spPr/>
      <dgm:t>
        <a:bodyPr/>
        <a:lstStyle/>
        <a:p>
          <a:endParaRPr lang="en-GB"/>
        </a:p>
      </dgm:t>
    </dgm:pt>
    <dgm:pt modelId="{55CBD138-329F-4F5A-B4AE-E4E7E7945972}" type="sibTrans" cxnId="{76387517-213F-4442-98B7-7B00B21BDCFB}">
      <dgm:prSet/>
      <dgm:spPr/>
      <dgm:t>
        <a:bodyPr/>
        <a:lstStyle/>
        <a:p>
          <a:endParaRPr lang="en-GB"/>
        </a:p>
      </dgm:t>
    </dgm:pt>
    <dgm:pt modelId="{E422CA17-7853-4C9A-A346-EDF6543DD9E9}">
      <dgm:prSet/>
      <dgm:spPr/>
      <dgm:t>
        <a:bodyPr/>
        <a:lstStyle/>
        <a:p>
          <a:pPr rtl="0"/>
          <a:r>
            <a:rPr lang="en-GB" smtClean="0"/>
            <a:t>T     totally</a:t>
          </a:r>
          <a:endParaRPr lang="en-GB"/>
        </a:p>
      </dgm:t>
    </dgm:pt>
    <dgm:pt modelId="{DA453112-1C9C-4E00-960A-CCD9ED028DB9}" type="parTrans" cxnId="{8903FA15-F833-4F7D-91CC-9411FA83E094}">
      <dgm:prSet/>
      <dgm:spPr/>
      <dgm:t>
        <a:bodyPr/>
        <a:lstStyle/>
        <a:p>
          <a:endParaRPr lang="en-GB"/>
        </a:p>
      </dgm:t>
    </dgm:pt>
    <dgm:pt modelId="{731D4D00-A44E-4376-94F1-FAC9F9FCBA8D}" type="sibTrans" cxnId="{8903FA15-F833-4F7D-91CC-9411FA83E094}">
      <dgm:prSet/>
      <dgm:spPr/>
      <dgm:t>
        <a:bodyPr/>
        <a:lstStyle/>
        <a:p>
          <a:endParaRPr lang="en-GB"/>
        </a:p>
      </dgm:t>
    </dgm:pt>
    <dgm:pt modelId="{65632A18-D602-40A7-ADEB-109E38FB1B5F}">
      <dgm:prSet/>
      <dgm:spPr/>
      <dgm:t>
        <a:bodyPr/>
        <a:lstStyle/>
        <a:p>
          <a:pPr rtl="0"/>
          <a:r>
            <a:rPr lang="en-GB" smtClean="0"/>
            <a:t>I      interesting</a:t>
          </a:r>
          <a:endParaRPr lang="en-GB"/>
        </a:p>
      </dgm:t>
    </dgm:pt>
    <dgm:pt modelId="{3C20E4AD-3B65-446C-BA6D-7F07DBF76FC9}" type="parTrans" cxnId="{7D7F3D7D-CCBE-4C4D-9005-262B84949295}">
      <dgm:prSet/>
      <dgm:spPr/>
      <dgm:t>
        <a:bodyPr/>
        <a:lstStyle/>
        <a:p>
          <a:endParaRPr lang="en-GB"/>
        </a:p>
      </dgm:t>
    </dgm:pt>
    <dgm:pt modelId="{14019F6C-EC3D-491B-AA8F-168DC97C7A11}" type="sibTrans" cxnId="{7D7F3D7D-CCBE-4C4D-9005-262B84949295}">
      <dgm:prSet/>
      <dgm:spPr/>
      <dgm:t>
        <a:bodyPr/>
        <a:lstStyle/>
        <a:p>
          <a:endParaRPr lang="en-GB"/>
        </a:p>
      </dgm:t>
    </dgm:pt>
    <dgm:pt modelId="{B90CE693-5270-4990-83C3-D6B67226A187}">
      <dgm:prSet/>
      <dgm:spPr/>
      <dgm:t>
        <a:bodyPr/>
        <a:lstStyle/>
        <a:p>
          <a:pPr rtl="0"/>
          <a:r>
            <a:rPr lang="en-GB" smtClean="0"/>
            <a:t>S     sometimes</a:t>
          </a:r>
          <a:endParaRPr lang="en-GB"/>
        </a:p>
      </dgm:t>
    </dgm:pt>
    <dgm:pt modelId="{A6E6401C-2F50-4FD1-8EEA-0773DEBBC77F}" type="parTrans" cxnId="{871228C7-C4F4-451D-937A-721CE35359DF}">
      <dgm:prSet/>
      <dgm:spPr/>
      <dgm:t>
        <a:bodyPr/>
        <a:lstStyle/>
        <a:p>
          <a:endParaRPr lang="en-GB"/>
        </a:p>
      </dgm:t>
    </dgm:pt>
    <dgm:pt modelId="{3A537A3D-3D7C-4FDE-AA4B-C11CD66C0CBA}" type="sibTrans" cxnId="{871228C7-C4F4-451D-937A-721CE35359DF}">
      <dgm:prSet/>
      <dgm:spPr/>
      <dgm:t>
        <a:bodyPr/>
        <a:lstStyle/>
        <a:p>
          <a:endParaRPr lang="en-GB"/>
        </a:p>
      </dgm:t>
    </dgm:pt>
    <dgm:pt modelId="{B5829346-2305-492B-A16E-9161E8D6704C}">
      <dgm:prSet/>
      <dgm:spPr/>
      <dgm:t>
        <a:bodyPr/>
        <a:lstStyle/>
        <a:p>
          <a:pPr rtl="0"/>
          <a:r>
            <a:rPr lang="en-GB" smtClean="0"/>
            <a:t>M    mysterious</a:t>
          </a:r>
          <a:endParaRPr lang="en-GB"/>
        </a:p>
      </dgm:t>
    </dgm:pt>
    <dgm:pt modelId="{796F32FA-AAAB-4958-8AC4-EA36875A71EC}" type="parTrans" cxnId="{40369ADE-49EC-4EF8-BB74-43BD68938693}">
      <dgm:prSet/>
      <dgm:spPr/>
      <dgm:t>
        <a:bodyPr/>
        <a:lstStyle/>
        <a:p>
          <a:endParaRPr lang="en-GB"/>
        </a:p>
      </dgm:t>
    </dgm:pt>
    <dgm:pt modelId="{7FF89DA9-AEF3-48A6-B6FD-B230056E8C3A}" type="sibTrans" cxnId="{40369ADE-49EC-4EF8-BB74-43BD68938693}">
      <dgm:prSet/>
      <dgm:spPr/>
      <dgm:t>
        <a:bodyPr/>
        <a:lstStyle/>
        <a:p>
          <a:endParaRPr lang="en-GB"/>
        </a:p>
      </dgm:t>
    </dgm:pt>
    <dgm:pt modelId="{1E289CDB-E32C-4051-91B6-8EBBDDF9B2AF}" type="pres">
      <dgm:prSet presAssocID="{989987A4-87BB-403D-B83F-1BF2D6B0AD1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E648942B-3F95-4EDB-8BCB-8D1217EBF648}" type="pres">
      <dgm:prSet presAssocID="{23198724-600F-4942-BDBE-1562E9B35FB7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54836B9-D228-4DE0-895D-BFE8CC2748A0}" type="pres">
      <dgm:prSet presAssocID="{4C5E47D0-BAC8-481D-B9B8-ED37E8DE3B45}" presName="spacer" presStyleCnt="0"/>
      <dgm:spPr/>
    </dgm:pt>
    <dgm:pt modelId="{A27A6DFD-5A58-431E-A417-30D2A46775D4}" type="pres">
      <dgm:prSet presAssocID="{6A56A2F0-5049-4B68-B886-EE096DB898D3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656B443-920E-4CDD-8EC5-8E902C8A14B2}" type="pres">
      <dgm:prSet presAssocID="{55CBD138-329F-4F5A-B4AE-E4E7E7945972}" presName="spacer" presStyleCnt="0"/>
      <dgm:spPr/>
    </dgm:pt>
    <dgm:pt modelId="{938813C2-A06E-4134-A0F0-20BF5D67341D}" type="pres">
      <dgm:prSet presAssocID="{E422CA17-7853-4C9A-A346-EDF6543DD9E9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933CB80-547C-4A6E-892E-C4CCEDCFEDE9}" type="pres">
      <dgm:prSet presAssocID="{731D4D00-A44E-4376-94F1-FAC9F9FCBA8D}" presName="spacer" presStyleCnt="0"/>
      <dgm:spPr/>
    </dgm:pt>
    <dgm:pt modelId="{B86FD421-A87C-427C-A967-28E446D134E7}" type="pres">
      <dgm:prSet presAssocID="{65632A18-D602-40A7-ADEB-109E38FB1B5F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886C29E-F611-4205-8A42-32E1D45C7AA6}" type="pres">
      <dgm:prSet presAssocID="{14019F6C-EC3D-491B-AA8F-168DC97C7A11}" presName="spacer" presStyleCnt="0"/>
      <dgm:spPr/>
    </dgm:pt>
    <dgm:pt modelId="{661375AF-A0A5-4CDD-81F2-6B1E6234C6E6}" type="pres">
      <dgm:prSet presAssocID="{B90CE693-5270-4990-83C3-D6B67226A187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9E33085-46E7-4838-AA04-BD856B29854E}" type="pres">
      <dgm:prSet presAssocID="{3A537A3D-3D7C-4FDE-AA4B-C11CD66C0CBA}" presName="spacer" presStyleCnt="0"/>
      <dgm:spPr/>
    </dgm:pt>
    <dgm:pt modelId="{7D657E1E-345D-4F12-B6F9-534495337498}" type="pres">
      <dgm:prSet presAssocID="{B5829346-2305-492B-A16E-9161E8D6704C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E33E8EDF-0F03-410B-8B46-125F17718A52}" type="presOf" srcId="{65632A18-D602-40A7-ADEB-109E38FB1B5F}" destId="{B86FD421-A87C-427C-A967-28E446D134E7}" srcOrd="0" destOrd="0" presId="urn:microsoft.com/office/officeart/2005/8/layout/vList2"/>
    <dgm:cxn modelId="{40369ADE-49EC-4EF8-BB74-43BD68938693}" srcId="{989987A4-87BB-403D-B83F-1BF2D6B0AD18}" destId="{B5829346-2305-492B-A16E-9161E8D6704C}" srcOrd="5" destOrd="0" parTransId="{796F32FA-AAAB-4958-8AC4-EA36875A71EC}" sibTransId="{7FF89DA9-AEF3-48A6-B6FD-B230056E8C3A}"/>
    <dgm:cxn modelId="{1FFD311E-0415-4B09-84A0-45208B90E803}" type="presOf" srcId="{23198724-600F-4942-BDBE-1562E9B35FB7}" destId="{E648942B-3F95-4EDB-8BCB-8D1217EBF648}" srcOrd="0" destOrd="0" presId="urn:microsoft.com/office/officeart/2005/8/layout/vList2"/>
    <dgm:cxn modelId="{871228C7-C4F4-451D-937A-721CE35359DF}" srcId="{989987A4-87BB-403D-B83F-1BF2D6B0AD18}" destId="{B90CE693-5270-4990-83C3-D6B67226A187}" srcOrd="4" destOrd="0" parTransId="{A6E6401C-2F50-4FD1-8EEA-0773DEBBC77F}" sibTransId="{3A537A3D-3D7C-4FDE-AA4B-C11CD66C0CBA}"/>
    <dgm:cxn modelId="{76387517-213F-4442-98B7-7B00B21BDCFB}" srcId="{989987A4-87BB-403D-B83F-1BF2D6B0AD18}" destId="{6A56A2F0-5049-4B68-B886-EE096DB898D3}" srcOrd="1" destOrd="0" parTransId="{A82DB801-CEA4-4123-9E59-1BE1D65DB2DE}" sibTransId="{55CBD138-329F-4F5A-B4AE-E4E7E7945972}"/>
    <dgm:cxn modelId="{62557993-15D4-49E5-B2A8-7FD08B1088F7}" type="presOf" srcId="{989987A4-87BB-403D-B83F-1BF2D6B0AD18}" destId="{1E289CDB-E32C-4051-91B6-8EBBDDF9B2AF}" srcOrd="0" destOrd="0" presId="urn:microsoft.com/office/officeart/2005/8/layout/vList2"/>
    <dgm:cxn modelId="{A754BF46-C372-4002-B82D-27C696205196}" type="presOf" srcId="{E422CA17-7853-4C9A-A346-EDF6543DD9E9}" destId="{938813C2-A06E-4134-A0F0-20BF5D67341D}" srcOrd="0" destOrd="0" presId="urn:microsoft.com/office/officeart/2005/8/layout/vList2"/>
    <dgm:cxn modelId="{7D7F3D7D-CCBE-4C4D-9005-262B84949295}" srcId="{989987A4-87BB-403D-B83F-1BF2D6B0AD18}" destId="{65632A18-D602-40A7-ADEB-109E38FB1B5F}" srcOrd="3" destOrd="0" parTransId="{3C20E4AD-3B65-446C-BA6D-7F07DBF76FC9}" sibTransId="{14019F6C-EC3D-491B-AA8F-168DC97C7A11}"/>
    <dgm:cxn modelId="{8903FA15-F833-4F7D-91CC-9411FA83E094}" srcId="{989987A4-87BB-403D-B83F-1BF2D6B0AD18}" destId="{E422CA17-7853-4C9A-A346-EDF6543DD9E9}" srcOrd="2" destOrd="0" parTransId="{DA453112-1C9C-4E00-960A-CCD9ED028DB9}" sibTransId="{731D4D00-A44E-4376-94F1-FAC9F9FCBA8D}"/>
    <dgm:cxn modelId="{ACCC2C77-9B01-4A92-B58E-24A7CE1161C3}" type="presOf" srcId="{6A56A2F0-5049-4B68-B886-EE096DB898D3}" destId="{A27A6DFD-5A58-431E-A417-30D2A46775D4}" srcOrd="0" destOrd="0" presId="urn:microsoft.com/office/officeart/2005/8/layout/vList2"/>
    <dgm:cxn modelId="{96D2206E-8C3E-41A3-8D3C-D7B611AA2FAB}" type="presOf" srcId="{B90CE693-5270-4990-83C3-D6B67226A187}" destId="{661375AF-A0A5-4CDD-81F2-6B1E6234C6E6}" srcOrd="0" destOrd="0" presId="urn:microsoft.com/office/officeart/2005/8/layout/vList2"/>
    <dgm:cxn modelId="{6AC1F24A-B998-4FAB-80E3-854BBD875353}" srcId="{989987A4-87BB-403D-B83F-1BF2D6B0AD18}" destId="{23198724-600F-4942-BDBE-1562E9B35FB7}" srcOrd="0" destOrd="0" parTransId="{0BC6A021-ED6E-4EA5-A6FD-F71889A7BE5A}" sibTransId="{4C5E47D0-BAC8-481D-B9B8-ED37E8DE3B45}"/>
    <dgm:cxn modelId="{B8185825-9511-45EB-931F-B44F4128EF05}" type="presOf" srcId="{B5829346-2305-492B-A16E-9161E8D6704C}" destId="{7D657E1E-345D-4F12-B6F9-534495337498}" srcOrd="0" destOrd="0" presId="urn:microsoft.com/office/officeart/2005/8/layout/vList2"/>
    <dgm:cxn modelId="{25C849F1-7A0C-421A-8F10-6980B330B7B3}" type="presParOf" srcId="{1E289CDB-E32C-4051-91B6-8EBBDDF9B2AF}" destId="{E648942B-3F95-4EDB-8BCB-8D1217EBF648}" srcOrd="0" destOrd="0" presId="urn:microsoft.com/office/officeart/2005/8/layout/vList2"/>
    <dgm:cxn modelId="{12128EBC-0C85-4959-80C3-4229DB1F1E0E}" type="presParOf" srcId="{1E289CDB-E32C-4051-91B6-8EBBDDF9B2AF}" destId="{C54836B9-D228-4DE0-895D-BFE8CC2748A0}" srcOrd="1" destOrd="0" presId="urn:microsoft.com/office/officeart/2005/8/layout/vList2"/>
    <dgm:cxn modelId="{FC200F64-0CE6-484D-9B7A-51ACA303D42C}" type="presParOf" srcId="{1E289CDB-E32C-4051-91B6-8EBBDDF9B2AF}" destId="{A27A6DFD-5A58-431E-A417-30D2A46775D4}" srcOrd="2" destOrd="0" presId="urn:microsoft.com/office/officeart/2005/8/layout/vList2"/>
    <dgm:cxn modelId="{529616A7-21A3-4E89-A566-F18A79DB4ADD}" type="presParOf" srcId="{1E289CDB-E32C-4051-91B6-8EBBDDF9B2AF}" destId="{E656B443-920E-4CDD-8EC5-8E902C8A14B2}" srcOrd="3" destOrd="0" presId="urn:microsoft.com/office/officeart/2005/8/layout/vList2"/>
    <dgm:cxn modelId="{1108E425-2905-4C60-919E-BB9B6A02C108}" type="presParOf" srcId="{1E289CDB-E32C-4051-91B6-8EBBDDF9B2AF}" destId="{938813C2-A06E-4134-A0F0-20BF5D67341D}" srcOrd="4" destOrd="0" presId="urn:microsoft.com/office/officeart/2005/8/layout/vList2"/>
    <dgm:cxn modelId="{31594250-1438-4B96-A341-8BB48343315B}" type="presParOf" srcId="{1E289CDB-E32C-4051-91B6-8EBBDDF9B2AF}" destId="{5933CB80-547C-4A6E-892E-C4CCEDCFEDE9}" srcOrd="5" destOrd="0" presId="urn:microsoft.com/office/officeart/2005/8/layout/vList2"/>
    <dgm:cxn modelId="{64055E40-D444-49A8-9699-36543DF963E9}" type="presParOf" srcId="{1E289CDB-E32C-4051-91B6-8EBBDDF9B2AF}" destId="{B86FD421-A87C-427C-A967-28E446D134E7}" srcOrd="6" destOrd="0" presId="urn:microsoft.com/office/officeart/2005/8/layout/vList2"/>
    <dgm:cxn modelId="{CADC5B82-970F-4F2C-BB9B-D3C5ED46F81F}" type="presParOf" srcId="{1E289CDB-E32C-4051-91B6-8EBBDDF9B2AF}" destId="{6886C29E-F611-4205-8A42-32E1D45C7AA6}" srcOrd="7" destOrd="0" presId="urn:microsoft.com/office/officeart/2005/8/layout/vList2"/>
    <dgm:cxn modelId="{BBF00C23-FCAF-4AFA-BAD6-7ED26928309F}" type="presParOf" srcId="{1E289CDB-E32C-4051-91B6-8EBBDDF9B2AF}" destId="{661375AF-A0A5-4CDD-81F2-6B1E6234C6E6}" srcOrd="8" destOrd="0" presId="urn:microsoft.com/office/officeart/2005/8/layout/vList2"/>
    <dgm:cxn modelId="{4BE62CAF-4521-4530-93F5-4EA6CB48ED07}" type="presParOf" srcId="{1E289CDB-E32C-4051-91B6-8EBBDDF9B2AF}" destId="{B9E33085-46E7-4838-AA04-BD856B29854E}" srcOrd="9" destOrd="0" presId="urn:microsoft.com/office/officeart/2005/8/layout/vList2"/>
    <dgm:cxn modelId="{A1E8C407-66AB-45BB-92FD-74181775F668}" type="presParOf" srcId="{1E289CDB-E32C-4051-91B6-8EBBDDF9B2AF}" destId="{7D657E1E-345D-4F12-B6F9-534495337498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4FC975F-9529-48D4-BA47-2CAE16AD25E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E62A3A8-7FE4-4487-9738-05978E2B1CDE}">
      <dgm:prSet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rtl="0"/>
          <a:r>
            <a:rPr lang="en-GB" smtClean="0"/>
            <a:t>Why?</a:t>
          </a:r>
          <a:endParaRPr lang="en-GB"/>
        </a:p>
      </dgm:t>
    </dgm:pt>
    <dgm:pt modelId="{A16040D9-F8B8-4A03-A8E8-3D3839DF76B9}" type="parTrans" cxnId="{B21D28FB-1AA9-4EE8-90F4-F81F25B67287}">
      <dgm:prSet/>
      <dgm:spPr/>
      <dgm:t>
        <a:bodyPr/>
        <a:lstStyle/>
        <a:p>
          <a:endParaRPr lang="en-GB"/>
        </a:p>
      </dgm:t>
    </dgm:pt>
    <dgm:pt modelId="{75371787-C4C2-46A3-A39C-EF6C18F7F7ED}" type="sibTrans" cxnId="{B21D28FB-1AA9-4EE8-90F4-F81F25B67287}">
      <dgm:prSet/>
      <dgm:spPr/>
      <dgm:t>
        <a:bodyPr/>
        <a:lstStyle/>
        <a:p>
          <a:endParaRPr lang="en-GB"/>
        </a:p>
      </dgm:t>
    </dgm:pt>
    <dgm:pt modelId="{145A0DAC-ECC1-4A1A-BCE0-97871FC1773C}" type="pres">
      <dgm:prSet presAssocID="{44FC975F-9529-48D4-BA47-2CAE16AD25E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F93F4807-053D-40BD-8C7F-BA106323FFD2}" type="pres">
      <dgm:prSet presAssocID="{BE62A3A8-7FE4-4487-9738-05978E2B1CDE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F1C6FA7A-A630-4450-9256-EAAA168DC683}" type="presOf" srcId="{44FC975F-9529-48D4-BA47-2CAE16AD25E2}" destId="{145A0DAC-ECC1-4A1A-BCE0-97871FC1773C}" srcOrd="0" destOrd="0" presId="urn:microsoft.com/office/officeart/2005/8/layout/vList2"/>
    <dgm:cxn modelId="{B21D28FB-1AA9-4EE8-90F4-F81F25B67287}" srcId="{44FC975F-9529-48D4-BA47-2CAE16AD25E2}" destId="{BE62A3A8-7FE4-4487-9738-05978E2B1CDE}" srcOrd="0" destOrd="0" parTransId="{A16040D9-F8B8-4A03-A8E8-3D3839DF76B9}" sibTransId="{75371787-C4C2-46A3-A39C-EF6C18F7F7ED}"/>
    <dgm:cxn modelId="{0C4B7ACB-C2B9-47F7-B2BA-15981DDBF1D0}" type="presOf" srcId="{BE62A3A8-7FE4-4487-9738-05978E2B1CDE}" destId="{F93F4807-053D-40BD-8C7F-BA106323FFD2}" srcOrd="0" destOrd="0" presId="urn:microsoft.com/office/officeart/2005/8/layout/vList2"/>
    <dgm:cxn modelId="{1BF8D3AE-AFFE-474A-A8D6-6A764BC18BF3}" type="presParOf" srcId="{145A0DAC-ECC1-4A1A-BCE0-97871FC1773C}" destId="{F93F4807-053D-40BD-8C7F-BA106323FFD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6870BB7-4DA1-4415-B85E-BE7FF8FA534B}" type="doc">
      <dgm:prSet loTypeId="urn:microsoft.com/office/officeart/2005/8/layout/vList2" loCatId="list" qsTypeId="urn:microsoft.com/office/officeart/2005/8/quickstyle/simple1" qsCatId="simple" csTypeId="urn:microsoft.com/office/officeart/2005/8/colors/accent4_5" csCatId="accent4"/>
      <dgm:spPr/>
      <dgm:t>
        <a:bodyPr/>
        <a:lstStyle/>
        <a:p>
          <a:endParaRPr lang="en-GB"/>
        </a:p>
      </dgm:t>
    </dgm:pt>
    <dgm:pt modelId="{D2E3CCAA-7D3A-48AE-9C0C-90D905C80BE6}">
      <dgm:prSet/>
      <dgm:spPr/>
      <dgm:t>
        <a:bodyPr/>
        <a:lstStyle/>
        <a:p>
          <a:pPr rtl="0"/>
          <a:r>
            <a:rPr lang="en-GB" smtClean="0"/>
            <a:t>What do we know ?</a:t>
          </a:r>
          <a:endParaRPr lang="en-GB"/>
        </a:p>
      </dgm:t>
    </dgm:pt>
    <dgm:pt modelId="{21762EA8-B7AF-4956-AA42-B0A6A42E8CA4}" type="parTrans" cxnId="{0902686C-3846-4E07-8E13-81D0863DB11F}">
      <dgm:prSet/>
      <dgm:spPr/>
      <dgm:t>
        <a:bodyPr/>
        <a:lstStyle/>
        <a:p>
          <a:endParaRPr lang="en-GB"/>
        </a:p>
      </dgm:t>
    </dgm:pt>
    <dgm:pt modelId="{91449C74-C53F-4BA2-AF40-75C1683259F8}" type="sibTrans" cxnId="{0902686C-3846-4E07-8E13-81D0863DB11F}">
      <dgm:prSet/>
      <dgm:spPr/>
      <dgm:t>
        <a:bodyPr/>
        <a:lstStyle/>
        <a:p>
          <a:endParaRPr lang="en-GB"/>
        </a:p>
      </dgm:t>
    </dgm:pt>
    <dgm:pt modelId="{40B71AC4-3232-4123-AD9E-622A8B44A177}" type="pres">
      <dgm:prSet presAssocID="{F6870BB7-4DA1-4415-B85E-BE7FF8FA534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88424FA5-389A-43F2-B57B-8277D9B3EE54}" type="pres">
      <dgm:prSet presAssocID="{D2E3CCAA-7D3A-48AE-9C0C-90D905C80BE6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1A44587F-AD67-4093-9C9A-A4C7F0B340A7}" type="presOf" srcId="{D2E3CCAA-7D3A-48AE-9C0C-90D905C80BE6}" destId="{88424FA5-389A-43F2-B57B-8277D9B3EE54}" srcOrd="0" destOrd="0" presId="urn:microsoft.com/office/officeart/2005/8/layout/vList2"/>
    <dgm:cxn modelId="{B185DF45-1BBF-4E6D-846E-0360966AB468}" type="presOf" srcId="{F6870BB7-4DA1-4415-B85E-BE7FF8FA534B}" destId="{40B71AC4-3232-4123-AD9E-622A8B44A177}" srcOrd="0" destOrd="0" presId="urn:microsoft.com/office/officeart/2005/8/layout/vList2"/>
    <dgm:cxn modelId="{0902686C-3846-4E07-8E13-81D0863DB11F}" srcId="{F6870BB7-4DA1-4415-B85E-BE7FF8FA534B}" destId="{D2E3CCAA-7D3A-48AE-9C0C-90D905C80BE6}" srcOrd="0" destOrd="0" parTransId="{21762EA8-B7AF-4956-AA42-B0A6A42E8CA4}" sibTransId="{91449C74-C53F-4BA2-AF40-75C1683259F8}"/>
    <dgm:cxn modelId="{AE7A8065-6438-4986-89F0-9259B5624DCA}" type="presParOf" srcId="{40B71AC4-3232-4123-AD9E-622A8B44A177}" destId="{88424FA5-389A-43F2-B57B-8277D9B3EE5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5079A6A-59A9-48AD-B15C-A72E9351EC85}" type="doc">
      <dgm:prSet loTypeId="urn:microsoft.com/office/officeart/2005/8/layout/vList2" loCatId="list" qsTypeId="urn:microsoft.com/office/officeart/2005/8/quickstyle/simple1" qsCatId="simple" csTypeId="urn:microsoft.com/office/officeart/2005/8/colors/accent4_5" csCatId="accent4"/>
      <dgm:spPr/>
      <dgm:t>
        <a:bodyPr/>
        <a:lstStyle/>
        <a:p>
          <a:endParaRPr lang="en-GB"/>
        </a:p>
      </dgm:t>
    </dgm:pt>
    <dgm:pt modelId="{46A58816-5533-4B9D-AE5D-1B5F8EC44AA5}">
      <dgm:prSet/>
      <dgm:spPr/>
      <dgm:t>
        <a:bodyPr/>
        <a:lstStyle/>
        <a:p>
          <a:pPr rtl="0"/>
          <a:r>
            <a:rPr lang="en-GB" smtClean="0"/>
            <a:t>What do we know ?</a:t>
          </a:r>
          <a:endParaRPr lang="en-GB"/>
        </a:p>
      </dgm:t>
    </dgm:pt>
    <dgm:pt modelId="{62928635-E362-444F-9396-9BBC82DF9D11}" type="parTrans" cxnId="{6950B57F-A28B-4314-8AFA-E5A5644E5F77}">
      <dgm:prSet/>
      <dgm:spPr/>
      <dgm:t>
        <a:bodyPr/>
        <a:lstStyle/>
        <a:p>
          <a:endParaRPr lang="en-GB"/>
        </a:p>
      </dgm:t>
    </dgm:pt>
    <dgm:pt modelId="{77471ECC-725C-4736-8715-8E3338311313}" type="sibTrans" cxnId="{6950B57F-A28B-4314-8AFA-E5A5644E5F77}">
      <dgm:prSet/>
      <dgm:spPr/>
      <dgm:t>
        <a:bodyPr/>
        <a:lstStyle/>
        <a:p>
          <a:endParaRPr lang="en-GB"/>
        </a:p>
      </dgm:t>
    </dgm:pt>
    <dgm:pt modelId="{DA6F321C-3AE9-4D30-9D8D-14E56653AA87}" type="pres">
      <dgm:prSet presAssocID="{15079A6A-59A9-48AD-B15C-A72E9351EC8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02C5389F-4457-4EDE-BD10-9865D4365620}" type="pres">
      <dgm:prSet presAssocID="{46A58816-5533-4B9D-AE5D-1B5F8EC44AA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4E9E9486-31B9-4CF3-8304-F719FD6788FD}" type="presOf" srcId="{15079A6A-59A9-48AD-B15C-A72E9351EC85}" destId="{DA6F321C-3AE9-4D30-9D8D-14E56653AA87}" srcOrd="0" destOrd="0" presId="urn:microsoft.com/office/officeart/2005/8/layout/vList2"/>
    <dgm:cxn modelId="{6950B57F-A28B-4314-8AFA-E5A5644E5F77}" srcId="{15079A6A-59A9-48AD-B15C-A72E9351EC85}" destId="{46A58816-5533-4B9D-AE5D-1B5F8EC44AA5}" srcOrd="0" destOrd="0" parTransId="{62928635-E362-444F-9396-9BBC82DF9D11}" sibTransId="{77471ECC-725C-4736-8715-8E3338311313}"/>
    <dgm:cxn modelId="{C1AD8C4B-C3CE-46ED-801A-A6BF78AC0E1C}" type="presOf" srcId="{46A58816-5533-4B9D-AE5D-1B5F8EC44AA5}" destId="{02C5389F-4457-4EDE-BD10-9865D4365620}" srcOrd="0" destOrd="0" presId="urn:microsoft.com/office/officeart/2005/8/layout/vList2"/>
    <dgm:cxn modelId="{B20F7899-6692-4893-82E2-1BAF61B5C8A7}" type="presParOf" srcId="{DA6F321C-3AE9-4D30-9D8D-14E56653AA87}" destId="{02C5389F-4457-4EDE-BD10-9865D436562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6AD1F8E-F3A7-403B-8465-C84E6A3DCA59}" type="doc">
      <dgm:prSet loTypeId="urn:microsoft.com/office/officeart/2005/8/layout/vList2" loCatId="list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en-GB"/>
        </a:p>
      </dgm:t>
    </dgm:pt>
    <dgm:pt modelId="{949993C0-6283-4B48-8B07-670EF9A8868B}">
      <dgm:prSet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pPr algn="ctr" rtl="0"/>
          <a:r>
            <a:rPr lang="en-GB" sz="4000" dirty="0" smtClean="0">
              <a:solidFill>
                <a:schemeClr val="tx1"/>
              </a:solidFill>
            </a:rPr>
            <a:t>Growing evidence suggests that autism is a result of </a:t>
          </a:r>
        </a:p>
        <a:p>
          <a:pPr algn="ctr" rtl="0"/>
          <a:r>
            <a:rPr lang="en-GB" sz="4000" dirty="0" smtClean="0">
              <a:solidFill>
                <a:schemeClr val="tx1"/>
              </a:solidFill>
            </a:rPr>
            <a:t>METABOLIC DYSFUNCTION</a:t>
          </a:r>
          <a:endParaRPr lang="en-GB" sz="4000" dirty="0">
            <a:solidFill>
              <a:schemeClr val="tx1"/>
            </a:solidFill>
          </a:endParaRPr>
        </a:p>
      </dgm:t>
    </dgm:pt>
    <dgm:pt modelId="{57EB29D4-8A86-44E4-A279-71918698D437}" type="parTrans" cxnId="{6222F9DF-FFBB-498F-9545-0991AF9D26D2}">
      <dgm:prSet/>
      <dgm:spPr/>
      <dgm:t>
        <a:bodyPr/>
        <a:lstStyle/>
        <a:p>
          <a:endParaRPr lang="en-GB"/>
        </a:p>
      </dgm:t>
    </dgm:pt>
    <dgm:pt modelId="{1C02A870-98E9-4913-A1C0-234E9DEF2889}" type="sibTrans" cxnId="{6222F9DF-FFBB-498F-9545-0991AF9D26D2}">
      <dgm:prSet/>
      <dgm:spPr/>
      <dgm:t>
        <a:bodyPr/>
        <a:lstStyle/>
        <a:p>
          <a:endParaRPr lang="en-GB"/>
        </a:p>
      </dgm:t>
    </dgm:pt>
    <dgm:pt modelId="{A9385858-7AA4-42E5-8097-5042EE3B7F96}" type="pres">
      <dgm:prSet presAssocID="{F6AD1F8E-F3A7-403B-8465-C84E6A3DCA5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5D6CB317-B312-4715-BB87-880A471C51F0}" type="pres">
      <dgm:prSet presAssocID="{949993C0-6283-4B48-8B07-670EF9A8868B}" presName="parentText" presStyleLbl="node1" presStyleIdx="0" presStyleCnt="1" custScaleY="180342" custLinFactNeighborX="126" custLinFactNeighborY="37559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A9EB6EA0-CC94-4A16-9FEA-D1D871918642}" type="presOf" srcId="{949993C0-6283-4B48-8B07-670EF9A8868B}" destId="{5D6CB317-B312-4715-BB87-880A471C51F0}" srcOrd="0" destOrd="0" presId="urn:microsoft.com/office/officeart/2005/8/layout/vList2"/>
    <dgm:cxn modelId="{78FA0064-CF3C-4CAB-8FCB-E647C1E5FBFF}" type="presOf" srcId="{F6AD1F8E-F3A7-403B-8465-C84E6A3DCA59}" destId="{A9385858-7AA4-42E5-8097-5042EE3B7F96}" srcOrd="0" destOrd="0" presId="urn:microsoft.com/office/officeart/2005/8/layout/vList2"/>
    <dgm:cxn modelId="{6222F9DF-FFBB-498F-9545-0991AF9D26D2}" srcId="{F6AD1F8E-F3A7-403B-8465-C84E6A3DCA59}" destId="{949993C0-6283-4B48-8B07-670EF9A8868B}" srcOrd="0" destOrd="0" parTransId="{57EB29D4-8A86-44E4-A279-71918698D437}" sibTransId="{1C02A870-98E9-4913-A1C0-234E9DEF2889}"/>
    <dgm:cxn modelId="{19D389B8-5E95-4CC9-A6EB-9CBFDDFD2746}" type="presParOf" srcId="{A9385858-7AA4-42E5-8097-5042EE3B7F96}" destId="{5D6CB317-B312-4715-BB87-880A471C51F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778EDE0-9EDD-41DA-B7D7-E47B14BFBC29}" type="doc">
      <dgm:prSet loTypeId="urn:microsoft.com/office/officeart/2005/8/layout/vList2" loCatId="list" qsTypeId="urn:microsoft.com/office/officeart/2005/8/quickstyle/simple1" qsCatId="simple" csTypeId="urn:microsoft.com/office/officeart/2005/8/colors/accent4_5" csCatId="accent4" phldr="1"/>
      <dgm:spPr/>
      <dgm:t>
        <a:bodyPr/>
        <a:lstStyle/>
        <a:p>
          <a:endParaRPr lang="en-GB"/>
        </a:p>
      </dgm:t>
    </dgm:pt>
    <dgm:pt modelId="{D4001600-3A69-4255-8496-331FF9675008}">
      <dgm:prSet/>
      <dgm:spPr>
        <a:solidFill>
          <a:schemeClr val="accent4">
            <a:lumMod val="60000"/>
            <a:lumOff val="40000"/>
            <a:alpha val="90000"/>
          </a:schemeClr>
        </a:solidFill>
      </dgm:spPr>
      <dgm:t>
        <a:bodyPr/>
        <a:lstStyle/>
        <a:p>
          <a:pPr rtl="0"/>
          <a:r>
            <a:rPr lang="en-GB" dirty="0" smtClean="0"/>
            <a:t>What is Metabolic Dysfunction ?</a:t>
          </a:r>
          <a:endParaRPr lang="en-GB" dirty="0"/>
        </a:p>
      </dgm:t>
    </dgm:pt>
    <dgm:pt modelId="{A5D4D9B0-6F02-4B41-B218-8706385340A2}" type="parTrans" cxnId="{49455670-715F-4427-874E-5E1C58DA9DD4}">
      <dgm:prSet/>
      <dgm:spPr/>
      <dgm:t>
        <a:bodyPr/>
        <a:lstStyle/>
        <a:p>
          <a:endParaRPr lang="en-GB"/>
        </a:p>
      </dgm:t>
    </dgm:pt>
    <dgm:pt modelId="{6984E217-14A6-4665-985B-0ACF5C84BCA6}" type="sibTrans" cxnId="{49455670-715F-4427-874E-5E1C58DA9DD4}">
      <dgm:prSet/>
      <dgm:spPr/>
      <dgm:t>
        <a:bodyPr/>
        <a:lstStyle/>
        <a:p>
          <a:endParaRPr lang="en-GB"/>
        </a:p>
      </dgm:t>
    </dgm:pt>
    <dgm:pt modelId="{EF5A601F-CE4A-43C4-9DAD-2E4FBCA77A65}" type="pres">
      <dgm:prSet presAssocID="{D778EDE0-9EDD-41DA-B7D7-E47B14BFBC2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9349E1B3-6F55-4CAC-9909-35EBE4C1DDE2}" type="pres">
      <dgm:prSet presAssocID="{D4001600-3A69-4255-8496-331FF9675008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49455670-715F-4427-874E-5E1C58DA9DD4}" srcId="{D778EDE0-9EDD-41DA-B7D7-E47B14BFBC29}" destId="{D4001600-3A69-4255-8496-331FF9675008}" srcOrd="0" destOrd="0" parTransId="{A5D4D9B0-6F02-4B41-B218-8706385340A2}" sibTransId="{6984E217-14A6-4665-985B-0ACF5C84BCA6}"/>
    <dgm:cxn modelId="{A079F166-B6D8-4ADA-AF37-5219A14FB6EA}" type="presOf" srcId="{D4001600-3A69-4255-8496-331FF9675008}" destId="{9349E1B3-6F55-4CAC-9909-35EBE4C1DDE2}" srcOrd="0" destOrd="0" presId="urn:microsoft.com/office/officeart/2005/8/layout/vList2"/>
    <dgm:cxn modelId="{90D7E602-2B8F-4596-BD66-09205C63D26A}" type="presOf" srcId="{D778EDE0-9EDD-41DA-B7D7-E47B14BFBC29}" destId="{EF5A601F-CE4A-43C4-9DAD-2E4FBCA77A65}" srcOrd="0" destOrd="0" presId="urn:microsoft.com/office/officeart/2005/8/layout/vList2"/>
    <dgm:cxn modelId="{1155DA32-3789-4BA8-958B-D3182E7DBE2E}" type="presParOf" srcId="{EF5A601F-CE4A-43C4-9DAD-2E4FBCA77A65}" destId="{9349E1B3-6F55-4CAC-9909-35EBE4C1DDE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C0D7B5-E590-495F-8434-E4DD82F2F315}">
      <dsp:nvSpPr>
        <dsp:cNvPr id="0" name=""/>
        <dsp:cNvSpPr/>
      </dsp:nvSpPr>
      <dsp:spPr>
        <a:xfrm>
          <a:off x="0" y="147380"/>
          <a:ext cx="7772400" cy="1175264"/>
        </a:xfrm>
        <a:prstGeom prst="roundRect">
          <a:avLst/>
        </a:prstGeom>
        <a:solidFill>
          <a:schemeClr val="accent4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l" defTabSz="2178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900" kern="1200" smtClean="0"/>
            <a:t>Nutritional Testing in Autism</a:t>
          </a:r>
          <a:endParaRPr lang="en-GB" sz="4900" kern="1200"/>
        </a:p>
      </dsp:txBody>
      <dsp:txXfrm>
        <a:off x="57372" y="204752"/>
        <a:ext cx="7657656" cy="106052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4E3D5B-57F3-45D1-AF39-B386B2144504}">
      <dsp:nvSpPr>
        <dsp:cNvPr id="0" name=""/>
        <dsp:cNvSpPr/>
      </dsp:nvSpPr>
      <dsp:spPr>
        <a:xfrm>
          <a:off x="0" y="46641"/>
          <a:ext cx="8229600" cy="671580"/>
        </a:xfrm>
        <a:prstGeom prst="roundRect">
          <a:avLst/>
        </a:prstGeom>
        <a:solidFill>
          <a:schemeClr val="tx1">
            <a:lumMod val="50000"/>
            <a:lumOff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smtClean="0"/>
            <a:t>Vitamin and Mineral Insufficiency</a:t>
          </a:r>
          <a:endParaRPr lang="en-GB" sz="2800" kern="1200" dirty="0"/>
        </a:p>
      </dsp:txBody>
      <dsp:txXfrm>
        <a:off x="32784" y="79425"/>
        <a:ext cx="8164032" cy="606012"/>
      </dsp:txXfrm>
    </dsp:sp>
    <dsp:sp modelId="{9E7843F3-A72C-47E6-A8E0-60E1287C86D0}">
      <dsp:nvSpPr>
        <dsp:cNvPr id="0" name=""/>
        <dsp:cNvSpPr/>
      </dsp:nvSpPr>
      <dsp:spPr>
        <a:xfrm>
          <a:off x="0" y="798861"/>
          <a:ext cx="8229600" cy="671580"/>
        </a:xfrm>
        <a:prstGeom prst="roundRect">
          <a:avLst/>
        </a:prstGeom>
        <a:solidFill>
          <a:schemeClr val="tx1">
            <a:lumMod val="65000"/>
            <a:lumOff val="35000"/>
            <a:alpha val="82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smtClean="0"/>
            <a:t>Increased Oxidative Stress</a:t>
          </a:r>
          <a:endParaRPr lang="en-GB" sz="2800" kern="1200"/>
        </a:p>
      </dsp:txBody>
      <dsp:txXfrm>
        <a:off x="32784" y="831645"/>
        <a:ext cx="8164032" cy="606012"/>
      </dsp:txXfrm>
    </dsp:sp>
    <dsp:sp modelId="{9D8E8FDD-7AD5-4FF4-87F1-87E096840FCD}">
      <dsp:nvSpPr>
        <dsp:cNvPr id="0" name=""/>
        <dsp:cNvSpPr/>
      </dsp:nvSpPr>
      <dsp:spPr>
        <a:xfrm>
          <a:off x="0" y="1551081"/>
          <a:ext cx="8229600" cy="671580"/>
        </a:xfrm>
        <a:prstGeom prst="roundRect">
          <a:avLst/>
        </a:prstGeom>
        <a:solidFill>
          <a:schemeClr val="tx1">
            <a:lumMod val="75000"/>
            <a:lumOff val="25000"/>
            <a:alpha val="74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smtClean="0"/>
            <a:t>Reduced Capacity for Energy Transport</a:t>
          </a:r>
          <a:endParaRPr lang="en-GB" sz="2800" kern="1200"/>
        </a:p>
      </dsp:txBody>
      <dsp:txXfrm>
        <a:off x="32784" y="1583865"/>
        <a:ext cx="8164032" cy="606012"/>
      </dsp:txXfrm>
    </dsp:sp>
    <dsp:sp modelId="{598955F2-E279-40DE-8FB9-3775AEBF5026}">
      <dsp:nvSpPr>
        <dsp:cNvPr id="0" name=""/>
        <dsp:cNvSpPr/>
      </dsp:nvSpPr>
      <dsp:spPr>
        <a:xfrm>
          <a:off x="0" y="2303301"/>
          <a:ext cx="8229600" cy="671580"/>
        </a:xfrm>
        <a:prstGeom prst="roundRect">
          <a:avLst/>
        </a:prstGeom>
        <a:solidFill>
          <a:schemeClr val="tx1">
            <a:lumMod val="75000"/>
            <a:lumOff val="25000"/>
            <a:alpha val="66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smtClean="0"/>
            <a:t>Reduced Capacity for Methylation</a:t>
          </a:r>
          <a:endParaRPr lang="en-GB" sz="2800" kern="1200"/>
        </a:p>
      </dsp:txBody>
      <dsp:txXfrm>
        <a:off x="32784" y="2336085"/>
        <a:ext cx="8164032" cy="606012"/>
      </dsp:txXfrm>
    </dsp:sp>
    <dsp:sp modelId="{62970998-0DDE-4D91-86B6-C970770A1544}">
      <dsp:nvSpPr>
        <dsp:cNvPr id="0" name=""/>
        <dsp:cNvSpPr/>
      </dsp:nvSpPr>
      <dsp:spPr>
        <a:xfrm>
          <a:off x="0" y="3055521"/>
          <a:ext cx="8229600" cy="671580"/>
        </a:xfrm>
        <a:prstGeom prst="roundRect">
          <a:avLst/>
        </a:prstGeom>
        <a:solidFill>
          <a:schemeClr val="tx1">
            <a:alpha val="58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smtClean="0"/>
            <a:t>Reduced Capacity for Sulphation</a:t>
          </a:r>
          <a:endParaRPr lang="en-GB" sz="2800" kern="1200"/>
        </a:p>
      </dsp:txBody>
      <dsp:txXfrm>
        <a:off x="32784" y="3088305"/>
        <a:ext cx="8164032" cy="606012"/>
      </dsp:txXfrm>
    </dsp:sp>
    <dsp:sp modelId="{40FEE6C4-5065-41F9-BF88-69D6FC1850D9}">
      <dsp:nvSpPr>
        <dsp:cNvPr id="0" name=""/>
        <dsp:cNvSpPr/>
      </dsp:nvSpPr>
      <dsp:spPr>
        <a:xfrm>
          <a:off x="0" y="3807741"/>
          <a:ext cx="8229600" cy="671580"/>
        </a:xfrm>
        <a:prstGeom prst="roundRect">
          <a:avLst/>
        </a:prstGeom>
        <a:solidFill>
          <a:schemeClr val="tx1"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smtClean="0"/>
            <a:t>Reduced Capacity for Detoxification</a:t>
          </a:r>
          <a:endParaRPr lang="en-GB" sz="2800" kern="1200"/>
        </a:p>
      </dsp:txBody>
      <dsp:txXfrm>
        <a:off x="32784" y="3840525"/>
        <a:ext cx="8164032" cy="60601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0F4B7D-D80A-4E7F-B475-408D5735924B}">
      <dsp:nvSpPr>
        <dsp:cNvPr id="0" name=""/>
        <dsp:cNvSpPr/>
      </dsp:nvSpPr>
      <dsp:spPr>
        <a:xfrm>
          <a:off x="0" y="43829"/>
          <a:ext cx="8229600" cy="1055340"/>
        </a:xfrm>
        <a:prstGeom prst="roundRect">
          <a:avLst/>
        </a:prstGeom>
        <a:solidFill>
          <a:srgbClr val="E12568">
            <a:alpha val="89804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l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400" kern="1200" dirty="0" smtClean="0"/>
            <a:t>Vitamin and Mineral Insufficiency</a:t>
          </a:r>
          <a:endParaRPr lang="en-GB" sz="4400" kern="1200" dirty="0"/>
        </a:p>
      </dsp:txBody>
      <dsp:txXfrm>
        <a:off x="51517" y="95346"/>
        <a:ext cx="8126566" cy="952306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ECFEEE-41D8-4BC0-B0BB-438F8D047F3A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rgbClr val="E12568">
            <a:alpha val="9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700" kern="1200" dirty="0" smtClean="0"/>
            <a:t>Vitamin B6</a:t>
          </a:r>
          <a:endParaRPr lang="en-GB" sz="4700" kern="1200" dirty="0"/>
        </a:p>
      </dsp:txBody>
      <dsp:txXfrm>
        <a:off x="55030" y="62882"/>
        <a:ext cx="8119540" cy="1017235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BCB44C-F27F-4C52-8848-41237469F3C7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rgbClr val="E12568">
            <a:alpha val="9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700" kern="1200" dirty="0" smtClean="0"/>
            <a:t>Vitamin B3</a:t>
          </a:r>
          <a:endParaRPr lang="en-GB" sz="4700" kern="1200" dirty="0"/>
        </a:p>
      </dsp:txBody>
      <dsp:txXfrm>
        <a:off x="55030" y="62882"/>
        <a:ext cx="8119540" cy="1017235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798EBC-5C5B-49B6-80AC-D89099DC5C82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rgbClr val="E12568">
            <a:alpha val="9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700" kern="1200" smtClean="0"/>
            <a:t>Vitamin C</a:t>
          </a:r>
          <a:endParaRPr lang="en-GB" sz="4700" kern="1200"/>
        </a:p>
      </dsp:txBody>
      <dsp:txXfrm>
        <a:off x="55030" y="62882"/>
        <a:ext cx="8119540" cy="1017235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2ED639-6DB4-4AEC-816B-28370ADC42BE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rgbClr val="E12568">
            <a:alpha val="9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700" kern="1200" smtClean="0"/>
            <a:t>Calcium</a:t>
          </a:r>
          <a:endParaRPr lang="en-GB" sz="4700" kern="1200"/>
        </a:p>
      </dsp:txBody>
      <dsp:txXfrm>
        <a:off x="55030" y="62882"/>
        <a:ext cx="8119540" cy="1017235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3C47EA-A287-442F-8C65-34715AD40DD4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rgbClr val="E12568">
            <a:alpha val="9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700" kern="1200" smtClean="0"/>
            <a:t>Iron</a:t>
          </a:r>
          <a:endParaRPr lang="en-GB" sz="4700" kern="1200"/>
        </a:p>
      </dsp:txBody>
      <dsp:txXfrm>
        <a:off x="55030" y="62882"/>
        <a:ext cx="8119540" cy="1017235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3B62C1-38F4-4C1B-8261-4A1DD372C334}">
      <dsp:nvSpPr>
        <dsp:cNvPr id="0" name=""/>
        <dsp:cNvSpPr/>
      </dsp:nvSpPr>
      <dsp:spPr>
        <a:xfrm>
          <a:off x="0" y="15705"/>
          <a:ext cx="8229600" cy="1127295"/>
        </a:xfrm>
        <a:prstGeom prst="roundRect">
          <a:avLst/>
        </a:prstGeom>
        <a:solidFill>
          <a:srgbClr val="E12568">
            <a:alpha val="9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700" kern="1200" smtClean="0"/>
            <a:t>Zinc</a:t>
          </a:r>
          <a:endParaRPr lang="en-GB" sz="4700" kern="1200"/>
        </a:p>
      </dsp:txBody>
      <dsp:txXfrm>
        <a:off x="55030" y="70735"/>
        <a:ext cx="8119540" cy="1017235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72D25A-F05C-4B33-BDC7-797C5A5AEDEC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rgbClr val="E12568">
            <a:alpha val="9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700" kern="1200" smtClean="0"/>
            <a:t>Iodine</a:t>
          </a:r>
          <a:endParaRPr lang="en-GB" sz="4700" kern="1200"/>
        </a:p>
      </dsp:txBody>
      <dsp:txXfrm>
        <a:off x="55030" y="62882"/>
        <a:ext cx="8119540" cy="1017235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3AB055-24AF-4FE0-AB8E-8E5BDD0E88CF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700" kern="1200" smtClean="0"/>
            <a:t>Increased Oxidative Stress</a:t>
          </a:r>
          <a:endParaRPr lang="en-GB" sz="4700" kern="1200"/>
        </a:p>
      </dsp:txBody>
      <dsp:txXfrm>
        <a:off x="55030" y="62882"/>
        <a:ext cx="8119540" cy="10172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0DD294-E300-4D88-8BA0-A98429DC9C46}">
      <dsp:nvSpPr>
        <dsp:cNvPr id="0" name=""/>
        <dsp:cNvSpPr/>
      </dsp:nvSpPr>
      <dsp:spPr>
        <a:xfrm>
          <a:off x="0" y="11849"/>
          <a:ext cx="6400800" cy="815490"/>
        </a:xfrm>
        <a:prstGeom prst="roundRect">
          <a:avLst/>
        </a:prstGeom>
        <a:solidFill>
          <a:schemeClr val="tx1">
            <a:lumMod val="65000"/>
            <a:lumOff val="35000"/>
            <a:alpha val="9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400" kern="1200" dirty="0" smtClean="0"/>
            <a:t>October 2011</a:t>
          </a:r>
          <a:endParaRPr lang="en-GB" sz="3400" kern="1200" dirty="0"/>
        </a:p>
      </dsp:txBody>
      <dsp:txXfrm>
        <a:off x="39809" y="51658"/>
        <a:ext cx="6321182" cy="735872"/>
      </dsp:txXfrm>
    </dsp:sp>
    <dsp:sp modelId="{8B212F19-2A9B-4272-8936-C91EAE6C9751}">
      <dsp:nvSpPr>
        <dsp:cNvPr id="0" name=""/>
        <dsp:cNvSpPr/>
      </dsp:nvSpPr>
      <dsp:spPr>
        <a:xfrm>
          <a:off x="0" y="925260"/>
          <a:ext cx="6400800" cy="815490"/>
        </a:xfrm>
        <a:prstGeom prst="roundRect">
          <a:avLst/>
        </a:prstGeom>
        <a:solidFill>
          <a:schemeClr val="tx1">
            <a:lumMod val="75000"/>
            <a:lumOff val="25000"/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400" kern="1200" dirty="0" err="1" smtClean="0"/>
            <a:t>Dietitians</a:t>
          </a:r>
          <a:r>
            <a:rPr lang="en-GB" sz="3400" kern="1200" dirty="0" smtClean="0"/>
            <a:t> in Autism Meeting</a:t>
          </a:r>
          <a:endParaRPr lang="en-GB" sz="3400" kern="1200" dirty="0"/>
        </a:p>
      </dsp:txBody>
      <dsp:txXfrm>
        <a:off x="39809" y="965069"/>
        <a:ext cx="6321182" cy="735872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941F1B-E0E3-4309-960A-2A81DC1F36B8}">
      <dsp:nvSpPr>
        <dsp:cNvPr id="0" name=""/>
        <dsp:cNvSpPr/>
      </dsp:nvSpPr>
      <dsp:spPr>
        <a:xfrm>
          <a:off x="0" y="4863"/>
          <a:ext cx="8229600" cy="1133273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900" kern="1200" smtClean="0"/>
            <a:t>Reduced Capacity for Energy Transport</a:t>
          </a:r>
          <a:endParaRPr lang="en-GB" sz="3900" kern="1200"/>
        </a:p>
      </dsp:txBody>
      <dsp:txXfrm>
        <a:off x="55322" y="60185"/>
        <a:ext cx="8118956" cy="1022629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C84F04-754F-46E6-B2D0-4BE596F4B476}">
      <dsp:nvSpPr>
        <dsp:cNvPr id="0" name=""/>
        <dsp:cNvSpPr/>
      </dsp:nvSpPr>
      <dsp:spPr>
        <a:xfrm>
          <a:off x="0" y="43829"/>
          <a:ext cx="8229600" cy="1055340"/>
        </a:xfrm>
        <a:prstGeom prst="roundRect">
          <a:avLst/>
        </a:prstGeom>
        <a:solidFill>
          <a:schemeClr val="accent3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l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400" kern="1200" smtClean="0"/>
            <a:t>Reduced Capacity for Methylation</a:t>
          </a:r>
          <a:endParaRPr lang="en-GB" sz="4400" kern="1200"/>
        </a:p>
      </dsp:txBody>
      <dsp:txXfrm>
        <a:off x="51517" y="95346"/>
        <a:ext cx="8126566" cy="952306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BB3F82-27D3-4C18-9BBC-154CF87B1D19}">
      <dsp:nvSpPr>
        <dsp:cNvPr id="0" name=""/>
        <dsp:cNvSpPr/>
      </dsp:nvSpPr>
      <dsp:spPr>
        <a:xfrm>
          <a:off x="0" y="19844"/>
          <a:ext cx="8229600" cy="1103310"/>
        </a:xfrm>
        <a:prstGeom prst="roundRect">
          <a:avLst/>
        </a:prstGeom>
        <a:solidFill>
          <a:srgbClr val="EAEE50">
            <a:alpha val="89804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600" kern="1200" smtClean="0"/>
            <a:t>Reduced Capacity for Sulphation</a:t>
          </a:r>
          <a:endParaRPr lang="en-GB" sz="4600" kern="1200"/>
        </a:p>
      </dsp:txBody>
      <dsp:txXfrm>
        <a:off x="53859" y="73703"/>
        <a:ext cx="8121882" cy="995592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433D5E-D088-42AC-B2BD-060541251486}">
      <dsp:nvSpPr>
        <dsp:cNvPr id="0" name=""/>
        <dsp:cNvSpPr/>
      </dsp:nvSpPr>
      <dsp:spPr>
        <a:xfrm>
          <a:off x="0" y="67815"/>
          <a:ext cx="8229600" cy="1007370"/>
        </a:xfrm>
        <a:prstGeom prst="roundRect">
          <a:avLst/>
        </a:prstGeom>
        <a:solidFill>
          <a:schemeClr val="bg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l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200" kern="1200" smtClean="0"/>
            <a:t>Reduced Capacity for Detoxification</a:t>
          </a:r>
          <a:endParaRPr lang="en-GB" sz="4200" kern="1200"/>
        </a:p>
      </dsp:txBody>
      <dsp:txXfrm>
        <a:off x="49176" y="116991"/>
        <a:ext cx="8131248" cy="909018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7A93E8-F5B3-4532-BF53-F1F7555AF04F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4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700" kern="1200" smtClean="0"/>
            <a:t>Clinical Practice</a:t>
          </a:r>
          <a:endParaRPr lang="en-GB" sz="4700" kern="1200"/>
        </a:p>
      </dsp:txBody>
      <dsp:txXfrm>
        <a:off x="55030" y="62882"/>
        <a:ext cx="8119540" cy="1017235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8CA790-5E85-4A56-B0EA-480D9B6CB4BD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4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700" kern="1200" smtClean="0"/>
            <a:t>Clinical Practice</a:t>
          </a:r>
          <a:endParaRPr lang="en-GB" sz="4700" kern="1200"/>
        </a:p>
      </dsp:txBody>
      <dsp:txXfrm>
        <a:off x="55030" y="62882"/>
        <a:ext cx="8119540" cy="1017235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EC51F5-0E71-4F8E-8CEC-0B9F57501323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4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700" kern="1200" smtClean="0"/>
            <a:t>Clinical Practice</a:t>
          </a:r>
          <a:endParaRPr lang="en-GB" sz="4700" kern="1200"/>
        </a:p>
      </dsp:txBody>
      <dsp:txXfrm>
        <a:off x="55030" y="62882"/>
        <a:ext cx="8119540" cy="1017235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03D9CE-C7F6-4C73-9C24-B3BEC6752A54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4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700" kern="1200" smtClean="0"/>
            <a:t>Clinical Practice</a:t>
          </a:r>
          <a:endParaRPr lang="en-GB" sz="4700" kern="1200"/>
        </a:p>
      </dsp:txBody>
      <dsp:txXfrm>
        <a:off x="55030" y="62882"/>
        <a:ext cx="8119540" cy="1017235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F8036B-C957-4327-BC02-41B2D72ADB66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4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700" kern="1200" smtClean="0"/>
            <a:t>Summary</a:t>
          </a:r>
          <a:endParaRPr lang="en-GB" sz="4700" kern="1200"/>
        </a:p>
      </dsp:txBody>
      <dsp:txXfrm>
        <a:off x="55030" y="62882"/>
        <a:ext cx="8119540" cy="1017235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493C7C-79A5-495B-9AFE-B7BACEECCB83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4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700" kern="1200" smtClean="0"/>
            <a:t>References</a:t>
          </a:r>
          <a:endParaRPr lang="en-GB" sz="4700" kern="1200"/>
        </a:p>
      </dsp:txBody>
      <dsp:txXfrm>
        <a:off x="55030" y="62882"/>
        <a:ext cx="8119540" cy="10172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B5D17C-B10B-4839-96D4-FE29BB44239E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700" kern="1200" smtClean="0"/>
            <a:t>AUTISM</a:t>
          </a:r>
          <a:endParaRPr lang="en-GB" sz="4700" kern="1200"/>
        </a:p>
      </dsp:txBody>
      <dsp:txXfrm>
        <a:off x="55030" y="62882"/>
        <a:ext cx="8119540" cy="101723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48942B-3F95-4EDB-8BCB-8D1217EBF648}">
      <dsp:nvSpPr>
        <dsp:cNvPr id="0" name=""/>
        <dsp:cNvSpPr/>
      </dsp:nvSpPr>
      <dsp:spPr>
        <a:xfrm>
          <a:off x="0" y="46641"/>
          <a:ext cx="8229600" cy="671580"/>
        </a:xfrm>
        <a:prstGeom prst="roundRect">
          <a:avLst/>
        </a:prstGeom>
        <a:solidFill>
          <a:schemeClr val="accent4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smtClean="0"/>
            <a:t>A     always</a:t>
          </a:r>
          <a:endParaRPr lang="en-GB" sz="2800" kern="1200"/>
        </a:p>
      </dsp:txBody>
      <dsp:txXfrm>
        <a:off x="32784" y="79425"/>
        <a:ext cx="8164032" cy="606012"/>
      </dsp:txXfrm>
    </dsp:sp>
    <dsp:sp modelId="{A27A6DFD-5A58-431E-A417-30D2A46775D4}">
      <dsp:nvSpPr>
        <dsp:cNvPr id="0" name=""/>
        <dsp:cNvSpPr/>
      </dsp:nvSpPr>
      <dsp:spPr>
        <a:xfrm>
          <a:off x="0" y="798861"/>
          <a:ext cx="8229600" cy="671580"/>
        </a:xfrm>
        <a:prstGeom prst="roundRect">
          <a:avLst/>
        </a:prstGeom>
        <a:solidFill>
          <a:schemeClr val="accent4">
            <a:alpha val="90000"/>
            <a:hueOff val="0"/>
            <a:satOff val="0"/>
            <a:lumOff val="0"/>
            <a:alphaOff val="-8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smtClean="0"/>
            <a:t>U     unique</a:t>
          </a:r>
          <a:endParaRPr lang="en-GB" sz="2800" kern="1200"/>
        </a:p>
      </dsp:txBody>
      <dsp:txXfrm>
        <a:off x="32784" y="831645"/>
        <a:ext cx="8164032" cy="606012"/>
      </dsp:txXfrm>
    </dsp:sp>
    <dsp:sp modelId="{938813C2-A06E-4134-A0F0-20BF5D67341D}">
      <dsp:nvSpPr>
        <dsp:cNvPr id="0" name=""/>
        <dsp:cNvSpPr/>
      </dsp:nvSpPr>
      <dsp:spPr>
        <a:xfrm>
          <a:off x="0" y="1551081"/>
          <a:ext cx="8229600" cy="671580"/>
        </a:xfrm>
        <a:prstGeom prst="roundRect">
          <a:avLst/>
        </a:prstGeom>
        <a:solidFill>
          <a:schemeClr val="accent4">
            <a:alpha val="90000"/>
            <a:hueOff val="0"/>
            <a:satOff val="0"/>
            <a:lumOff val="0"/>
            <a:alphaOff val="-16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smtClean="0"/>
            <a:t>T     totally</a:t>
          </a:r>
          <a:endParaRPr lang="en-GB" sz="2800" kern="1200"/>
        </a:p>
      </dsp:txBody>
      <dsp:txXfrm>
        <a:off x="32784" y="1583865"/>
        <a:ext cx="8164032" cy="606012"/>
      </dsp:txXfrm>
    </dsp:sp>
    <dsp:sp modelId="{B86FD421-A87C-427C-A967-28E446D134E7}">
      <dsp:nvSpPr>
        <dsp:cNvPr id="0" name=""/>
        <dsp:cNvSpPr/>
      </dsp:nvSpPr>
      <dsp:spPr>
        <a:xfrm>
          <a:off x="0" y="2303301"/>
          <a:ext cx="8229600" cy="671580"/>
        </a:xfrm>
        <a:prstGeom prst="roundRect">
          <a:avLst/>
        </a:prstGeom>
        <a:solidFill>
          <a:schemeClr val="accent4">
            <a:alpha val="90000"/>
            <a:hueOff val="0"/>
            <a:satOff val="0"/>
            <a:lumOff val="0"/>
            <a:alphaOff val="-24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smtClean="0"/>
            <a:t>I      interesting</a:t>
          </a:r>
          <a:endParaRPr lang="en-GB" sz="2800" kern="1200"/>
        </a:p>
      </dsp:txBody>
      <dsp:txXfrm>
        <a:off x="32784" y="2336085"/>
        <a:ext cx="8164032" cy="606012"/>
      </dsp:txXfrm>
    </dsp:sp>
    <dsp:sp modelId="{661375AF-A0A5-4CDD-81F2-6B1E6234C6E6}">
      <dsp:nvSpPr>
        <dsp:cNvPr id="0" name=""/>
        <dsp:cNvSpPr/>
      </dsp:nvSpPr>
      <dsp:spPr>
        <a:xfrm>
          <a:off x="0" y="3055521"/>
          <a:ext cx="8229600" cy="671580"/>
        </a:xfrm>
        <a:prstGeom prst="roundRect">
          <a:avLst/>
        </a:prstGeom>
        <a:solidFill>
          <a:schemeClr val="accent4">
            <a:alpha val="90000"/>
            <a:hueOff val="0"/>
            <a:satOff val="0"/>
            <a:lumOff val="0"/>
            <a:alphaOff val="-32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smtClean="0"/>
            <a:t>S     sometimes</a:t>
          </a:r>
          <a:endParaRPr lang="en-GB" sz="2800" kern="1200"/>
        </a:p>
      </dsp:txBody>
      <dsp:txXfrm>
        <a:off x="32784" y="3088305"/>
        <a:ext cx="8164032" cy="606012"/>
      </dsp:txXfrm>
    </dsp:sp>
    <dsp:sp modelId="{7D657E1E-345D-4F12-B6F9-534495337498}">
      <dsp:nvSpPr>
        <dsp:cNvPr id="0" name=""/>
        <dsp:cNvSpPr/>
      </dsp:nvSpPr>
      <dsp:spPr>
        <a:xfrm>
          <a:off x="0" y="3807741"/>
          <a:ext cx="8229600" cy="671580"/>
        </a:xfrm>
        <a:prstGeom prst="roundRect">
          <a:avLst/>
        </a:prstGeom>
        <a:solidFill>
          <a:schemeClr val="accent4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smtClean="0"/>
            <a:t>M    mysterious</a:t>
          </a:r>
          <a:endParaRPr lang="en-GB" sz="2800" kern="1200"/>
        </a:p>
      </dsp:txBody>
      <dsp:txXfrm>
        <a:off x="32784" y="3840525"/>
        <a:ext cx="8164032" cy="60601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3F4807-053D-40BD-8C7F-BA106323FFD2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700" kern="1200" smtClean="0"/>
            <a:t>Why?</a:t>
          </a:r>
          <a:endParaRPr lang="en-GB" sz="4700" kern="1200"/>
        </a:p>
      </dsp:txBody>
      <dsp:txXfrm>
        <a:off x="55030" y="62882"/>
        <a:ext cx="8119540" cy="101723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424FA5-389A-43F2-B57B-8277D9B3EE54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4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700" kern="1200" smtClean="0"/>
            <a:t>What do we know ?</a:t>
          </a:r>
          <a:endParaRPr lang="en-GB" sz="4700" kern="1200"/>
        </a:p>
      </dsp:txBody>
      <dsp:txXfrm>
        <a:off x="55030" y="62882"/>
        <a:ext cx="8119540" cy="101723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C5389F-4457-4EDE-BD10-9865D4365620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4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700" kern="1200" smtClean="0"/>
            <a:t>What do we know ?</a:t>
          </a:r>
          <a:endParaRPr lang="en-GB" sz="4700" kern="1200"/>
        </a:p>
      </dsp:txBody>
      <dsp:txXfrm>
        <a:off x="55030" y="62882"/>
        <a:ext cx="8119540" cy="101723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6CB317-B312-4715-BB87-880A471C51F0}">
      <dsp:nvSpPr>
        <dsp:cNvPr id="0" name=""/>
        <dsp:cNvSpPr/>
      </dsp:nvSpPr>
      <dsp:spPr>
        <a:xfrm>
          <a:off x="0" y="9"/>
          <a:ext cx="8229600" cy="4525953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000" kern="1200" dirty="0" smtClean="0">
              <a:solidFill>
                <a:schemeClr val="tx1"/>
              </a:solidFill>
            </a:rPr>
            <a:t>Growing evidence suggests that autism is a result of </a:t>
          </a:r>
        </a:p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000" kern="1200" dirty="0" smtClean="0">
              <a:solidFill>
                <a:schemeClr val="tx1"/>
              </a:solidFill>
            </a:rPr>
            <a:t>METABOLIC DYSFUNCTION</a:t>
          </a:r>
          <a:endParaRPr lang="en-GB" sz="4000" kern="1200" dirty="0">
            <a:solidFill>
              <a:schemeClr val="tx1"/>
            </a:solidFill>
          </a:endParaRPr>
        </a:p>
      </dsp:txBody>
      <dsp:txXfrm>
        <a:off x="220939" y="220948"/>
        <a:ext cx="7787722" cy="408407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49E1B3-6F55-4CAC-9909-35EBE4C1DDE2}">
      <dsp:nvSpPr>
        <dsp:cNvPr id="0" name=""/>
        <dsp:cNvSpPr/>
      </dsp:nvSpPr>
      <dsp:spPr>
        <a:xfrm>
          <a:off x="0" y="19844"/>
          <a:ext cx="8229600" cy="1103310"/>
        </a:xfrm>
        <a:prstGeom prst="roundRect">
          <a:avLst/>
        </a:prstGeom>
        <a:solidFill>
          <a:schemeClr val="accent4">
            <a:lumMod val="60000"/>
            <a:lumOff val="40000"/>
            <a:alpha val="9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600" kern="1200" dirty="0" smtClean="0"/>
            <a:t>What is Metabolic Dysfunction ?</a:t>
          </a:r>
          <a:endParaRPr lang="en-GB" sz="4600" kern="1200" dirty="0"/>
        </a:p>
      </dsp:txBody>
      <dsp:txXfrm>
        <a:off x="53859" y="73703"/>
        <a:ext cx="8121882" cy="9955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B1C4C2-67FF-4E7F-BAD4-0D0C1994160B}" type="datetimeFigureOut">
              <a:rPr lang="en-GB" smtClean="0"/>
              <a:t>05/10/2011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F7EB3C-A106-41B4-A60A-360503CFF1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9968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F7EB3C-A106-41B4-A60A-360503CFF180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4229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5D457-1DBF-4F3C-9B80-635030FF4EA6}" type="datetimeFigureOut">
              <a:rPr lang="en-GB" smtClean="0"/>
              <a:t>05/10/2011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D20D3-4FDD-4FBC-ABBF-FD8DFD5F23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2841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5D457-1DBF-4F3C-9B80-635030FF4EA6}" type="datetimeFigureOut">
              <a:rPr lang="en-GB" smtClean="0"/>
              <a:t>05/10/2011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D20D3-4FDD-4FBC-ABBF-FD8DFD5F23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9500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5D457-1DBF-4F3C-9B80-635030FF4EA6}" type="datetimeFigureOut">
              <a:rPr lang="en-GB" smtClean="0"/>
              <a:t>05/10/2011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D20D3-4FDD-4FBC-ABBF-FD8DFD5F23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2276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5D457-1DBF-4F3C-9B80-635030FF4EA6}" type="datetimeFigureOut">
              <a:rPr lang="en-GB" smtClean="0"/>
              <a:t>05/10/2011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D20D3-4FDD-4FBC-ABBF-FD8DFD5F23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5175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5D457-1DBF-4F3C-9B80-635030FF4EA6}" type="datetimeFigureOut">
              <a:rPr lang="en-GB" smtClean="0"/>
              <a:t>05/10/2011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D20D3-4FDD-4FBC-ABBF-FD8DFD5F23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592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5D457-1DBF-4F3C-9B80-635030FF4EA6}" type="datetimeFigureOut">
              <a:rPr lang="en-GB" smtClean="0"/>
              <a:t>05/10/2011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D20D3-4FDD-4FBC-ABBF-FD8DFD5F23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4038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5D457-1DBF-4F3C-9B80-635030FF4EA6}" type="datetimeFigureOut">
              <a:rPr lang="en-GB" smtClean="0"/>
              <a:t>05/10/2011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D20D3-4FDD-4FBC-ABBF-FD8DFD5F23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02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5D457-1DBF-4F3C-9B80-635030FF4EA6}" type="datetimeFigureOut">
              <a:rPr lang="en-GB" smtClean="0"/>
              <a:t>05/10/2011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D20D3-4FDD-4FBC-ABBF-FD8DFD5F23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2346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5D457-1DBF-4F3C-9B80-635030FF4EA6}" type="datetimeFigureOut">
              <a:rPr lang="en-GB" smtClean="0"/>
              <a:t>05/10/2011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D20D3-4FDD-4FBC-ABBF-FD8DFD5F23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762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5D457-1DBF-4F3C-9B80-635030FF4EA6}" type="datetimeFigureOut">
              <a:rPr lang="en-GB" smtClean="0"/>
              <a:t>05/10/2011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D20D3-4FDD-4FBC-ABBF-FD8DFD5F23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8770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5D457-1DBF-4F3C-9B80-635030FF4EA6}" type="datetimeFigureOut">
              <a:rPr lang="en-GB" smtClean="0"/>
              <a:t>05/10/2011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D20D3-4FDD-4FBC-ABBF-FD8DFD5F23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3917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5D457-1DBF-4F3C-9B80-635030FF4EA6}" type="datetimeFigureOut">
              <a:rPr lang="en-GB" smtClean="0"/>
              <a:t>05/10/2011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1D20D3-4FDD-4FBC-ABBF-FD8DFD5F23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575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3.xml"/><Relationship Id="rId7" Type="http://schemas.microsoft.com/office/2007/relationships/diagramDrawing" Target="../diagrams/drawing2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3.xml"/><Relationship Id="rId5" Type="http://schemas.openxmlformats.org/officeDocument/2006/relationships/diagramQuickStyle" Target="../diagrams/quickStyle23.xml"/><Relationship Id="rId4" Type="http://schemas.openxmlformats.org/officeDocument/2006/relationships/diagramLayout" Target="../diagrams/layout2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24.xml"/><Relationship Id="rId4" Type="http://schemas.openxmlformats.org/officeDocument/2006/relationships/diagramQuickStyle" Target="../diagrams/quickStyle2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5.xml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5.xml"/><Relationship Id="rId5" Type="http://schemas.openxmlformats.org/officeDocument/2006/relationships/diagramColors" Target="../diagrams/colors25.xml"/><Relationship Id="rId4" Type="http://schemas.openxmlformats.org/officeDocument/2006/relationships/diagramQuickStyle" Target="../diagrams/quickStyle2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6.xml"/><Relationship Id="rId2" Type="http://schemas.openxmlformats.org/officeDocument/2006/relationships/diagramData" Target="../diagrams/data2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6.xml"/><Relationship Id="rId5" Type="http://schemas.openxmlformats.org/officeDocument/2006/relationships/diagramColors" Target="../diagrams/colors26.xml"/><Relationship Id="rId4" Type="http://schemas.openxmlformats.org/officeDocument/2006/relationships/diagramQuickStyle" Target="../diagrams/quickStyle2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7.xml"/><Relationship Id="rId2" Type="http://schemas.openxmlformats.org/officeDocument/2006/relationships/diagramData" Target="../diagrams/data2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7.xml"/><Relationship Id="rId5" Type="http://schemas.openxmlformats.org/officeDocument/2006/relationships/diagramColors" Target="../diagrams/colors27.xml"/><Relationship Id="rId4" Type="http://schemas.openxmlformats.org/officeDocument/2006/relationships/diagramQuickStyle" Target="../diagrams/quickStyle2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8.xml"/><Relationship Id="rId2" Type="http://schemas.openxmlformats.org/officeDocument/2006/relationships/diagramData" Target="../diagrams/data2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8.xml"/><Relationship Id="rId5" Type="http://schemas.openxmlformats.org/officeDocument/2006/relationships/diagramColors" Target="../diagrams/colors28.xml"/><Relationship Id="rId4" Type="http://schemas.openxmlformats.org/officeDocument/2006/relationships/diagramQuickStyle" Target="../diagrams/quickStyle2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9.xml"/><Relationship Id="rId2" Type="http://schemas.openxmlformats.org/officeDocument/2006/relationships/diagramData" Target="../diagrams/data2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9.xml"/><Relationship Id="rId5" Type="http://schemas.openxmlformats.org/officeDocument/2006/relationships/diagramColors" Target="../diagrams/colors29.xml"/><Relationship Id="rId4" Type="http://schemas.openxmlformats.org/officeDocument/2006/relationships/diagramQuickStyle" Target="../diagrams/quickStyle2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18202802"/>
              </p:ext>
            </p:extLst>
          </p:nvPr>
        </p:nvGraphicFramePr>
        <p:xfrm>
          <a:off x="685800" y="2130425"/>
          <a:ext cx="7772400" cy="147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759766754"/>
              </p:ext>
            </p:extLst>
          </p:nvPr>
        </p:nvGraphicFramePr>
        <p:xfrm>
          <a:off x="1371600" y="3886200"/>
          <a:ext cx="6400800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589319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721560611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3412976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Potent </a:t>
            </a:r>
            <a:r>
              <a:rPr lang="en-GB" b="1" dirty="0" smtClean="0">
                <a:solidFill>
                  <a:srgbClr val="E12568"/>
                </a:solidFill>
              </a:rPr>
              <a:t>antioxidant</a:t>
            </a:r>
            <a:r>
              <a:rPr lang="en-GB" dirty="0" smtClean="0"/>
              <a:t> </a:t>
            </a:r>
          </a:p>
          <a:p>
            <a:r>
              <a:rPr lang="en-GB" dirty="0" smtClean="0"/>
              <a:t>protects against </a:t>
            </a:r>
            <a:r>
              <a:rPr lang="en-GB" b="1" dirty="0" smtClean="0">
                <a:solidFill>
                  <a:srgbClr val="E12568"/>
                </a:solidFill>
              </a:rPr>
              <a:t>oxidative stress</a:t>
            </a:r>
          </a:p>
          <a:p>
            <a:r>
              <a:rPr lang="en-GB" dirty="0" smtClean="0"/>
              <a:t>potential to ‘spare’ glutathione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Co-factor for the conversion of </a:t>
            </a:r>
            <a:r>
              <a:rPr lang="en-GB" b="1" dirty="0" smtClean="0">
                <a:solidFill>
                  <a:srgbClr val="E12568"/>
                </a:solidFill>
              </a:rPr>
              <a:t>EFAs</a:t>
            </a:r>
            <a:r>
              <a:rPr lang="en-GB" dirty="0" smtClean="0"/>
              <a:t> to </a:t>
            </a:r>
            <a:r>
              <a:rPr lang="en-GB" b="1" dirty="0" smtClean="0">
                <a:solidFill>
                  <a:srgbClr val="E12568"/>
                </a:solidFill>
              </a:rPr>
              <a:t>HUFAs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8347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259197790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Nutritional risk of low calcium with </a:t>
            </a:r>
            <a:r>
              <a:rPr lang="en-GB" b="1" dirty="0" smtClean="0">
                <a:solidFill>
                  <a:srgbClr val="E12568"/>
                </a:solidFill>
              </a:rPr>
              <a:t>CF diet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Adams et al, 2011</a:t>
            </a:r>
          </a:p>
          <a:p>
            <a:r>
              <a:rPr lang="en-GB" dirty="0" smtClean="0"/>
              <a:t>11% ASD study group = low / casein-free diet</a:t>
            </a:r>
          </a:p>
          <a:p>
            <a:r>
              <a:rPr lang="en-GB" dirty="0" smtClean="0"/>
              <a:t>84% ASD study group = ‘regular’ diet</a:t>
            </a:r>
          </a:p>
          <a:p>
            <a:r>
              <a:rPr lang="en-GB" dirty="0" smtClean="0"/>
              <a:t>No assessment of adequacy of ‘regular’ diet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371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543111270"/>
              </p:ext>
            </p:extLst>
          </p:nvPr>
        </p:nvGraphicFramePr>
        <p:xfrm>
          <a:off x="467544" y="476672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Adams et al, 2011</a:t>
            </a:r>
          </a:p>
          <a:p>
            <a:r>
              <a:rPr lang="en-GB" dirty="0" smtClean="0"/>
              <a:t>Serum iron and ferritin levels were similar in ASD and NT group</a:t>
            </a:r>
          </a:p>
          <a:p>
            <a:pPr marL="0" indent="0">
              <a:buNone/>
            </a:pPr>
            <a:endParaRPr lang="en-GB" b="1" dirty="0" smtClean="0">
              <a:solidFill>
                <a:srgbClr val="E12568"/>
              </a:solidFill>
            </a:endParaRPr>
          </a:p>
          <a:p>
            <a:pPr marL="0" indent="0">
              <a:buNone/>
            </a:pPr>
            <a:r>
              <a:rPr lang="en-GB" b="1" dirty="0" smtClean="0">
                <a:solidFill>
                  <a:srgbClr val="E12568"/>
                </a:solidFill>
              </a:rPr>
              <a:t>Anaemia</a:t>
            </a:r>
            <a:r>
              <a:rPr lang="en-GB" dirty="0" smtClean="0"/>
              <a:t> appears to be a common problem in young ASD children, consistent with the general population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Similar observation with </a:t>
            </a:r>
            <a:r>
              <a:rPr lang="en-GB" b="1" dirty="0" smtClean="0">
                <a:solidFill>
                  <a:srgbClr val="E12568"/>
                </a:solidFill>
              </a:rPr>
              <a:t>vitamin D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448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680807572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Zinc is involved in many reactions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Production </a:t>
            </a:r>
            <a:r>
              <a:rPr lang="en-GB" b="1" dirty="0" smtClean="0">
                <a:solidFill>
                  <a:srgbClr val="E12568"/>
                </a:solidFill>
              </a:rPr>
              <a:t>superoxide dismutase  </a:t>
            </a:r>
          </a:p>
          <a:p>
            <a:pPr marL="0" indent="0">
              <a:buNone/>
            </a:pPr>
            <a:r>
              <a:rPr lang="en-GB" dirty="0" smtClean="0"/>
              <a:t>Conversion of </a:t>
            </a:r>
            <a:r>
              <a:rPr lang="en-GB" b="1" dirty="0" smtClean="0">
                <a:solidFill>
                  <a:srgbClr val="E12568"/>
                </a:solidFill>
              </a:rPr>
              <a:t>EFAs</a:t>
            </a:r>
            <a:r>
              <a:rPr lang="en-GB" dirty="0" smtClean="0"/>
              <a:t> to </a:t>
            </a:r>
            <a:r>
              <a:rPr lang="en-GB" b="1" dirty="0" smtClean="0">
                <a:solidFill>
                  <a:srgbClr val="E12568"/>
                </a:solidFill>
              </a:rPr>
              <a:t>HUFAs</a:t>
            </a:r>
          </a:p>
          <a:p>
            <a:pPr marL="0" indent="0">
              <a:buNone/>
            </a:pPr>
            <a:r>
              <a:rPr lang="en-GB" b="1" dirty="0" smtClean="0">
                <a:solidFill>
                  <a:srgbClr val="E12568"/>
                </a:solidFill>
              </a:rPr>
              <a:t>Dopamine</a:t>
            </a:r>
            <a:r>
              <a:rPr lang="en-GB" dirty="0" smtClean="0"/>
              <a:t> metabolism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9119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645013818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Nutritional risk of low iodine with </a:t>
            </a:r>
            <a:r>
              <a:rPr lang="en-GB" b="1" dirty="0" smtClean="0">
                <a:solidFill>
                  <a:srgbClr val="E12568"/>
                </a:solidFill>
              </a:rPr>
              <a:t>CF diet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Iodine deficiency can cause mental retardation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Adams et al, 2011</a:t>
            </a:r>
          </a:p>
          <a:p>
            <a:r>
              <a:rPr lang="en-GB" dirty="0" smtClean="0"/>
              <a:t>Significant sub-set of ASD children have low levels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324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284741287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Adams et al, 2011</a:t>
            </a:r>
          </a:p>
          <a:p>
            <a:pPr marL="0" indent="0">
              <a:buNone/>
            </a:pPr>
            <a:r>
              <a:rPr lang="en-GB" dirty="0" smtClean="0"/>
              <a:t>Biomarkers of oxidative stress were significantly higher in ASD children</a:t>
            </a:r>
          </a:p>
          <a:p>
            <a:r>
              <a:rPr lang="en-GB" b="1" dirty="0" smtClean="0">
                <a:solidFill>
                  <a:schemeClr val="accent5"/>
                </a:solidFill>
              </a:rPr>
              <a:t>Oxidised glutathione ( GSSG)</a:t>
            </a:r>
          </a:p>
          <a:p>
            <a:r>
              <a:rPr lang="en-GB" b="1" dirty="0" smtClean="0">
                <a:solidFill>
                  <a:schemeClr val="accent5"/>
                </a:solidFill>
              </a:rPr>
              <a:t>Ratio of oxidised to reduced glutathione GSSG:GSH</a:t>
            </a:r>
          </a:p>
          <a:p>
            <a:pPr marL="0" indent="0">
              <a:buNone/>
            </a:pPr>
            <a:r>
              <a:rPr lang="en-GB" dirty="0" smtClean="0"/>
              <a:t>GSSG is reduced to GSH by glutathione </a:t>
            </a:r>
            <a:r>
              <a:rPr lang="en-GB" dirty="0" err="1" smtClean="0"/>
              <a:t>reductase</a:t>
            </a:r>
            <a:r>
              <a:rPr lang="en-GB" dirty="0" smtClean="0"/>
              <a:t> – requires NADPH</a:t>
            </a:r>
          </a:p>
        </p:txBody>
      </p:sp>
    </p:spTree>
    <p:extLst>
      <p:ext uri="{BB962C8B-B14F-4D97-AF65-F5344CB8AC3E}">
        <p14:creationId xmlns:p14="http://schemas.microsoft.com/office/powerpoint/2010/main" val="3759075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595261640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dirty="0" smtClean="0"/>
              <a:t>Adams et al, 2011</a:t>
            </a:r>
          </a:p>
          <a:p>
            <a:pPr marL="0" indent="0">
              <a:buNone/>
            </a:pPr>
            <a:r>
              <a:rPr lang="en-GB" dirty="0" smtClean="0"/>
              <a:t>ASD children had much lower levels </a:t>
            </a:r>
          </a:p>
          <a:p>
            <a:pPr>
              <a:buFontTx/>
              <a:buChar char="-"/>
            </a:pPr>
            <a:r>
              <a:rPr lang="en-GB" b="1" dirty="0" smtClean="0">
                <a:solidFill>
                  <a:schemeClr val="accent6"/>
                </a:solidFill>
              </a:rPr>
              <a:t>ATP </a:t>
            </a:r>
          </a:p>
          <a:p>
            <a:pPr>
              <a:buFontTx/>
              <a:buChar char="-"/>
            </a:pPr>
            <a:r>
              <a:rPr lang="en-GB" b="1" dirty="0" smtClean="0">
                <a:solidFill>
                  <a:schemeClr val="accent6"/>
                </a:solidFill>
              </a:rPr>
              <a:t>NADH </a:t>
            </a:r>
          </a:p>
          <a:p>
            <a:pPr>
              <a:buFontTx/>
              <a:buChar char="-"/>
            </a:pPr>
            <a:r>
              <a:rPr lang="en-GB" b="1" dirty="0" smtClean="0">
                <a:solidFill>
                  <a:schemeClr val="accent6"/>
                </a:solidFill>
              </a:rPr>
              <a:t>NADPH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? Mitochondrial Dysfunction in ASD</a:t>
            </a:r>
          </a:p>
          <a:p>
            <a:pPr marL="0" indent="0">
              <a:buNone/>
            </a:pPr>
            <a:r>
              <a:rPr lang="en-GB" dirty="0" err="1"/>
              <a:t>Carnitine</a:t>
            </a:r>
            <a:r>
              <a:rPr lang="en-GB" dirty="0"/>
              <a:t> combines with LCFAs in order to enter mitochondria</a:t>
            </a:r>
          </a:p>
          <a:p>
            <a:r>
              <a:rPr lang="en-GB" dirty="0" smtClean="0"/>
              <a:t>Low </a:t>
            </a:r>
            <a:r>
              <a:rPr lang="en-GB" dirty="0" smtClean="0"/>
              <a:t>levels of </a:t>
            </a:r>
            <a:r>
              <a:rPr lang="en-GB" dirty="0" err="1" smtClean="0"/>
              <a:t>carnitine</a:t>
            </a:r>
            <a:r>
              <a:rPr lang="en-GB" dirty="0" smtClean="0"/>
              <a:t> in ASD children                     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                    </a:t>
            </a:r>
            <a:r>
              <a:rPr lang="en-GB" dirty="0" smtClean="0"/>
              <a:t>                                                                     </a:t>
            </a:r>
            <a:r>
              <a:rPr lang="en-GB" dirty="0" err="1" smtClean="0"/>
              <a:t>Filipek</a:t>
            </a:r>
            <a:r>
              <a:rPr lang="en-GB" dirty="0" smtClean="0"/>
              <a:t> et al, </a:t>
            </a:r>
            <a:r>
              <a:rPr lang="en-GB" dirty="0" smtClean="0"/>
              <a:t>2004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L-</a:t>
            </a:r>
            <a:r>
              <a:rPr lang="en-GB" dirty="0" err="1" smtClean="0"/>
              <a:t>carnitine</a:t>
            </a:r>
            <a:r>
              <a:rPr lang="en-GB" dirty="0" smtClean="0"/>
              <a:t> therapy significantly improved ASD severity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                                                                                            </a:t>
            </a:r>
            <a:r>
              <a:rPr lang="en-GB" dirty="0" err="1" smtClean="0"/>
              <a:t>Geier</a:t>
            </a:r>
            <a:r>
              <a:rPr lang="en-GB" dirty="0" smtClean="0"/>
              <a:t> et al, 2011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914142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969469153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Methylation = addition of methyl group</a:t>
            </a:r>
          </a:p>
          <a:p>
            <a:pPr marL="0" indent="0">
              <a:buNone/>
            </a:pPr>
            <a:r>
              <a:rPr lang="en-GB" b="1" dirty="0" smtClean="0">
                <a:solidFill>
                  <a:schemeClr val="accent3"/>
                </a:solidFill>
              </a:rPr>
              <a:t>SAM - primary methyl donor</a:t>
            </a:r>
          </a:p>
          <a:p>
            <a:pPr marL="0" indent="0">
              <a:buNone/>
            </a:pPr>
            <a:r>
              <a:rPr lang="en-GB" b="1" dirty="0">
                <a:solidFill>
                  <a:schemeClr val="accent3"/>
                </a:solidFill>
              </a:rPr>
              <a:t> </a:t>
            </a:r>
            <a:r>
              <a:rPr lang="en-GB" b="1" dirty="0" smtClean="0">
                <a:solidFill>
                  <a:schemeClr val="accent3"/>
                </a:solidFill>
              </a:rPr>
              <a:t>        - formed from methionine </a:t>
            </a:r>
            <a:r>
              <a:rPr lang="en-GB" dirty="0" smtClean="0"/>
              <a:t>– requires ATP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Adams et al, 2011</a:t>
            </a:r>
          </a:p>
          <a:p>
            <a:pPr marL="0" indent="0">
              <a:buNone/>
            </a:pPr>
            <a:r>
              <a:rPr lang="en-GB" dirty="0" smtClean="0"/>
              <a:t>SAM levels were significantly lower in children with ASD compared with NT children</a:t>
            </a:r>
          </a:p>
          <a:p>
            <a:pPr marL="0" indent="0">
              <a:buNone/>
            </a:pPr>
            <a:endParaRPr lang="en-GB" b="1" dirty="0" smtClean="0">
              <a:solidFill>
                <a:schemeClr val="accent3"/>
              </a:solidFill>
            </a:endParaRPr>
          </a:p>
          <a:p>
            <a:pPr marL="0" indent="0">
              <a:buNone/>
            </a:pPr>
            <a:r>
              <a:rPr lang="en-GB" b="1" dirty="0" smtClean="0">
                <a:solidFill>
                  <a:schemeClr val="accent3"/>
                </a:solidFill>
              </a:rPr>
              <a:t>SAM = S-</a:t>
            </a:r>
            <a:r>
              <a:rPr lang="en-GB" b="1" dirty="0" err="1" smtClean="0">
                <a:solidFill>
                  <a:schemeClr val="accent3"/>
                </a:solidFill>
              </a:rPr>
              <a:t>adenosylmethionine</a:t>
            </a:r>
            <a:endParaRPr lang="en-GB" b="1" dirty="0" smtClean="0">
              <a:solidFill>
                <a:schemeClr val="accent3"/>
              </a:solidFill>
            </a:endParaRP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6840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080414602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b="1" dirty="0" smtClean="0">
                <a:solidFill>
                  <a:srgbClr val="EAEE50"/>
                </a:solidFill>
              </a:rPr>
              <a:t>Sulphate is an essential mineral</a:t>
            </a:r>
          </a:p>
          <a:p>
            <a:pPr marL="0" indent="0">
              <a:buNone/>
            </a:pPr>
            <a:r>
              <a:rPr lang="en-GB" sz="3000" dirty="0" smtClean="0"/>
              <a:t>Produced from </a:t>
            </a:r>
            <a:r>
              <a:rPr lang="en-GB" sz="3000" b="1" dirty="0" smtClean="0">
                <a:solidFill>
                  <a:srgbClr val="EAEE50"/>
                </a:solidFill>
              </a:rPr>
              <a:t>methionine</a:t>
            </a:r>
            <a:r>
              <a:rPr lang="en-GB" sz="3000" dirty="0" smtClean="0"/>
              <a:t> or </a:t>
            </a:r>
            <a:r>
              <a:rPr lang="en-GB" sz="3000" b="1" dirty="0" smtClean="0">
                <a:solidFill>
                  <a:srgbClr val="EAEE50"/>
                </a:solidFill>
              </a:rPr>
              <a:t>cysteine</a:t>
            </a:r>
            <a:r>
              <a:rPr lang="en-GB" sz="3000" dirty="0" smtClean="0"/>
              <a:t> - requires </a:t>
            </a:r>
            <a:r>
              <a:rPr lang="en-GB" sz="3000" dirty="0" err="1" smtClean="0"/>
              <a:t>vit</a:t>
            </a:r>
            <a:r>
              <a:rPr lang="en-GB" sz="3000" dirty="0" smtClean="0"/>
              <a:t> B6</a:t>
            </a:r>
            <a:endParaRPr lang="en-GB" sz="3000" b="1" dirty="0" smtClean="0"/>
          </a:p>
          <a:p>
            <a:pPr marL="0" indent="0">
              <a:buNone/>
            </a:pPr>
            <a:r>
              <a:rPr lang="en-GB" sz="3000" dirty="0" smtClean="0"/>
              <a:t>Reabsorbed via the kidneys  - requires ATP</a:t>
            </a:r>
          </a:p>
          <a:p>
            <a:pPr marL="0" indent="0">
              <a:buNone/>
            </a:pPr>
            <a:r>
              <a:rPr lang="en-GB" sz="3000" dirty="0" smtClean="0"/>
              <a:t>Produces </a:t>
            </a:r>
            <a:r>
              <a:rPr lang="en-GB" sz="3000" b="1" dirty="0" err="1" smtClean="0">
                <a:solidFill>
                  <a:srgbClr val="EAEE50"/>
                </a:solidFill>
              </a:rPr>
              <a:t>mucins</a:t>
            </a:r>
            <a:r>
              <a:rPr lang="en-GB" sz="3000" dirty="0" smtClean="0"/>
              <a:t> - GI protection</a:t>
            </a:r>
          </a:p>
          <a:p>
            <a:pPr marL="0" indent="0">
              <a:buNone/>
            </a:pPr>
            <a:endParaRPr lang="en-GB" sz="3000" dirty="0" smtClean="0"/>
          </a:p>
          <a:p>
            <a:pPr marL="0" indent="0">
              <a:buNone/>
            </a:pPr>
            <a:r>
              <a:rPr lang="en-GB" sz="3000" dirty="0" smtClean="0"/>
              <a:t>Phenolic amines are ‘processed’ by </a:t>
            </a:r>
            <a:r>
              <a:rPr lang="en-GB" sz="3000" dirty="0" err="1" smtClean="0"/>
              <a:t>sulphation</a:t>
            </a:r>
            <a:endParaRPr lang="en-GB" sz="3000" dirty="0" smtClean="0"/>
          </a:p>
          <a:p>
            <a:r>
              <a:rPr lang="en-GB" sz="3000" dirty="0" smtClean="0"/>
              <a:t>NTs - dopamine, noradrenaline</a:t>
            </a:r>
          </a:p>
          <a:p>
            <a:r>
              <a:rPr lang="en-GB" sz="3000" dirty="0" smtClean="0"/>
              <a:t>Diet - oranges, bananas, tomatoes   </a:t>
            </a:r>
          </a:p>
          <a:p>
            <a:pPr marL="0" indent="0">
              <a:buNone/>
            </a:pPr>
            <a:r>
              <a:rPr lang="en-GB" sz="3000" dirty="0"/>
              <a:t> </a:t>
            </a:r>
            <a:r>
              <a:rPr lang="en-GB" sz="3000" dirty="0" smtClean="0"/>
              <a:t>              chocolate, Marmite, food colourings</a:t>
            </a:r>
          </a:p>
          <a:p>
            <a:pPr marL="0" indent="0">
              <a:buNone/>
            </a:pPr>
            <a:endParaRPr lang="en-GB" sz="3000" dirty="0" smtClean="0"/>
          </a:p>
          <a:p>
            <a:pPr marL="0" indent="0">
              <a:buNone/>
            </a:pPr>
            <a:r>
              <a:rPr lang="en-GB" sz="3000" dirty="0" smtClean="0"/>
              <a:t>Adams et al, 2011</a:t>
            </a:r>
          </a:p>
          <a:p>
            <a:pPr marL="0" indent="0">
              <a:buNone/>
            </a:pPr>
            <a:r>
              <a:rPr lang="en-GB" sz="3000" dirty="0" smtClean="0"/>
              <a:t>Lower levels of plasma sulphate in ASD </a:t>
            </a:r>
            <a:r>
              <a:rPr lang="en-GB" sz="3000" dirty="0" err="1" smtClean="0"/>
              <a:t>vs</a:t>
            </a:r>
            <a:r>
              <a:rPr lang="en-GB" sz="3000" dirty="0" smtClean="0"/>
              <a:t> NT group</a:t>
            </a:r>
          </a:p>
          <a:p>
            <a:pPr marL="0" indent="0">
              <a:buNone/>
            </a:pPr>
            <a:endParaRPr lang="en-GB" dirty="0" smtClean="0"/>
          </a:p>
          <a:p>
            <a:pPr>
              <a:buFontTx/>
              <a:buChar char="-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1461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934081186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dirty="0" smtClean="0"/>
              <a:t>The process of turning unwanted substances into              water-soluble, non-toxic substances that are able to be safely excreted </a:t>
            </a:r>
          </a:p>
          <a:p>
            <a:endParaRPr lang="en-GB" dirty="0" smtClean="0"/>
          </a:p>
          <a:p>
            <a:pPr marL="0" indent="0">
              <a:buNone/>
            </a:pPr>
            <a:r>
              <a:rPr lang="en-GB" b="1" dirty="0" smtClean="0">
                <a:solidFill>
                  <a:schemeClr val="bg2">
                    <a:lumMod val="75000"/>
                  </a:schemeClr>
                </a:solidFill>
              </a:rPr>
              <a:t>Glutathione</a:t>
            </a:r>
            <a:r>
              <a:rPr lang="en-GB" dirty="0" smtClean="0"/>
              <a:t> and </a:t>
            </a:r>
            <a:r>
              <a:rPr lang="en-GB" b="1" dirty="0" smtClean="0">
                <a:solidFill>
                  <a:schemeClr val="bg2">
                    <a:lumMod val="75000"/>
                  </a:schemeClr>
                </a:solidFill>
              </a:rPr>
              <a:t>Sulphate</a:t>
            </a:r>
            <a:r>
              <a:rPr lang="en-GB" dirty="0" smtClean="0"/>
              <a:t> are detoxifiers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Adams et al, 2011</a:t>
            </a:r>
          </a:p>
          <a:p>
            <a:r>
              <a:rPr lang="en-GB" dirty="0" smtClean="0"/>
              <a:t>Low levels of both in ASD </a:t>
            </a:r>
            <a:r>
              <a:rPr lang="en-GB" dirty="0" err="1" smtClean="0"/>
              <a:t>vs</a:t>
            </a:r>
            <a:r>
              <a:rPr lang="en-GB" dirty="0" smtClean="0"/>
              <a:t> NT group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? Heavy metal toxicity in autism</a:t>
            </a:r>
          </a:p>
          <a:p>
            <a:r>
              <a:rPr lang="en-GB" dirty="0" smtClean="0"/>
              <a:t>Mercury - </a:t>
            </a:r>
            <a:r>
              <a:rPr lang="en-GB" dirty="0" err="1" smtClean="0"/>
              <a:t>thimerosal</a:t>
            </a:r>
            <a:r>
              <a:rPr lang="en-GB" dirty="0" smtClean="0"/>
              <a:t> ( Hg based vaccine preservative )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                - pollutants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3039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301279063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777576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17059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375075942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>
                <a:solidFill>
                  <a:srgbClr val="E12568"/>
                </a:solidFill>
              </a:rPr>
              <a:t>Vitamin and Mineral Insufficiency</a:t>
            </a:r>
          </a:p>
          <a:p>
            <a:r>
              <a:rPr lang="en-GB" dirty="0" smtClean="0"/>
              <a:t>? Blood tests</a:t>
            </a:r>
          </a:p>
          <a:p>
            <a:r>
              <a:rPr lang="en-GB" dirty="0" smtClean="0"/>
              <a:t>Detailed dietary analysis to evaluate intakes</a:t>
            </a:r>
          </a:p>
          <a:p>
            <a:r>
              <a:rPr lang="en-GB" dirty="0" smtClean="0"/>
              <a:t>Personal dietary advice to address imbalances</a:t>
            </a:r>
          </a:p>
          <a:p>
            <a:r>
              <a:rPr lang="en-GB" dirty="0" smtClean="0"/>
              <a:t>Tailored supplementation to individual requirements</a:t>
            </a:r>
          </a:p>
        </p:txBody>
      </p:sp>
    </p:spTree>
    <p:extLst>
      <p:ext uri="{BB962C8B-B14F-4D97-AF65-F5344CB8AC3E}">
        <p14:creationId xmlns:p14="http://schemas.microsoft.com/office/powerpoint/2010/main" val="365643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682847864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b="1" dirty="0" smtClean="0">
                <a:solidFill>
                  <a:srgbClr val="E12568"/>
                </a:solidFill>
              </a:rPr>
              <a:t>High Dose Vitamin B6  Supplementation</a:t>
            </a:r>
          </a:p>
          <a:p>
            <a:pPr marL="0" indent="0">
              <a:buNone/>
            </a:pPr>
            <a:r>
              <a:rPr lang="en-GB" sz="2400" dirty="0" smtClean="0"/>
              <a:t>  0.2 to 1.4 mg/d      - RNI</a:t>
            </a:r>
          </a:p>
          <a:p>
            <a:pPr marL="0" indent="0">
              <a:buNone/>
            </a:pPr>
            <a:r>
              <a:rPr lang="en-GB" sz="2400" dirty="0" smtClean="0"/>
              <a:t>500 – 2000mg/d      - neuropathy</a:t>
            </a:r>
          </a:p>
          <a:p>
            <a:pPr marL="0" indent="0">
              <a:buNone/>
            </a:pPr>
            <a:r>
              <a:rPr lang="en-GB" sz="2400" dirty="0" smtClean="0"/>
              <a:t>            100 mg/d      - Tolerable Upper Intake (adults)</a:t>
            </a:r>
          </a:p>
          <a:p>
            <a:pPr marL="0" indent="0">
              <a:buNone/>
            </a:pPr>
            <a:r>
              <a:rPr lang="en-GB" sz="2400" dirty="0" smtClean="0"/>
              <a:t>              </a:t>
            </a:r>
            <a:r>
              <a:rPr lang="en-GB" sz="2400" b="1" dirty="0" smtClean="0">
                <a:solidFill>
                  <a:srgbClr val="E12568"/>
                </a:solidFill>
              </a:rPr>
              <a:t>4mg / Kg     </a:t>
            </a:r>
            <a:r>
              <a:rPr lang="en-GB" sz="2400" dirty="0" smtClean="0"/>
              <a:t>- Adams,2011  </a:t>
            </a:r>
          </a:p>
          <a:p>
            <a:pPr marL="0" indent="0">
              <a:buNone/>
            </a:pPr>
            <a:r>
              <a:rPr lang="en-GB" sz="2400" dirty="0" smtClean="0"/>
              <a:t>max 1000mg /d * </a:t>
            </a:r>
          </a:p>
          <a:p>
            <a:pPr marL="0" indent="0">
              <a:buNone/>
            </a:pPr>
            <a:r>
              <a:rPr lang="en-GB" sz="2400" dirty="0" smtClean="0"/>
              <a:t>             </a:t>
            </a:r>
            <a:r>
              <a:rPr lang="en-GB" sz="2400" b="1" dirty="0" smtClean="0">
                <a:solidFill>
                  <a:srgbClr val="E12568"/>
                </a:solidFill>
              </a:rPr>
              <a:t>37.5mg</a:t>
            </a:r>
            <a:r>
              <a:rPr lang="en-GB" sz="2400" dirty="0" smtClean="0"/>
              <a:t>         - Xia, 2011</a:t>
            </a:r>
          </a:p>
          <a:p>
            <a:pPr marL="0" indent="0">
              <a:buNone/>
            </a:pPr>
            <a:r>
              <a:rPr lang="en-GB" sz="2400" b="1" dirty="0" smtClean="0">
                <a:solidFill>
                  <a:srgbClr val="E12568"/>
                </a:solidFill>
              </a:rPr>
              <a:t>              36 mg          </a:t>
            </a:r>
            <a:r>
              <a:rPr lang="en-GB" sz="2400" dirty="0" smtClean="0"/>
              <a:t>- Kaplan, 2008</a:t>
            </a:r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* Plus 500mg (max) magnesium to reduce hyperactivity risk    </a:t>
            </a:r>
          </a:p>
          <a:p>
            <a:pPr marL="0" indent="0">
              <a:buNone/>
            </a:pPr>
            <a:r>
              <a:rPr lang="en-GB" sz="2400" dirty="0"/>
              <a:t> </a:t>
            </a:r>
            <a:r>
              <a:rPr lang="en-GB" sz="2400" dirty="0" smtClean="0"/>
              <a:t> 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69130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484031852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dirty="0" err="1" smtClean="0">
                <a:solidFill>
                  <a:srgbClr val="EAEE50"/>
                </a:solidFill>
              </a:rPr>
              <a:t>Sulphation</a:t>
            </a:r>
            <a:r>
              <a:rPr lang="en-GB" b="1" dirty="0" smtClean="0">
                <a:solidFill>
                  <a:srgbClr val="EAEE50"/>
                </a:solidFill>
              </a:rPr>
              <a:t> Deficit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To increase plasma sulphate levels</a:t>
            </a:r>
          </a:p>
          <a:p>
            <a:pPr marL="0" indent="0">
              <a:buNone/>
            </a:pPr>
            <a:r>
              <a:rPr lang="en-GB" b="1" dirty="0">
                <a:solidFill>
                  <a:srgbClr val="EAEE50"/>
                </a:solidFill>
              </a:rPr>
              <a:t>o</a:t>
            </a:r>
            <a:r>
              <a:rPr lang="en-GB" b="1" dirty="0" smtClean="0">
                <a:solidFill>
                  <a:srgbClr val="EAEE50"/>
                </a:solidFill>
              </a:rPr>
              <a:t>ral MSM </a:t>
            </a:r>
            <a:r>
              <a:rPr lang="en-GB" dirty="0" smtClean="0"/>
              <a:t>( methyl-</a:t>
            </a:r>
            <a:r>
              <a:rPr lang="en-GB" dirty="0" err="1" smtClean="0"/>
              <a:t>sulphonyl</a:t>
            </a:r>
            <a:r>
              <a:rPr lang="en-GB" dirty="0" smtClean="0"/>
              <a:t>-methane)               dose 500 – 2000mg/d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b="1" dirty="0" smtClean="0">
                <a:solidFill>
                  <a:srgbClr val="EAEE50"/>
                </a:solidFill>
              </a:rPr>
              <a:t>Epsom salt baths </a:t>
            </a:r>
            <a:r>
              <a:rPr lang="en-GB" dirty="0" smtClean="0"/>
              <a:t>( magnesium sulphate)                   2 cups in warm bath 20 </a:t>
            </a:r>
            <a:r>
              <a:rPr lang="en-GB" dirty="0" err="1" smtClean="0"/>
              <a:t>mins</a:t>
            </a:r>
            <a:r>
              <a:rPr lang="en-GB" dirty="0" smtClean="0"/>
              <a:t> 2-3 / week                                      ( plus half cup baking soda  aids absorption 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4373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656103413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 smtClean="0">
                <a:solidFill>
                  <a:schemeClr val="bg2">
                    <a:lumMod val="75000"/>
                  </a:schemeClr>
                </a:solidFill>
              </a:rPr>
              <a:t>Glutathione Deficit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Oral glutathione is poorly absorbed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Ensure adequate intake of other antioxidants to ‘spare’ glutathione  -  </a:t>
            </a:r>
            <a:r>
              <a:rPr lang="en-GB" b="1" dirty="0" smtClean="0">
                <a:solidFill>
                  <a:schemeClr val="bg2">
                    <a:lumMod val="75000"/>
                  </a:schemeClr>
                </a:solidFill>
              </a:rPr>
              <a:t>vitamin C</a:t>
            </a:r>
          </a:p>
          <a:p>
            <a:pPr marL="0" indent="0">
              <a:buNone/>
            </a:pPr>
            <a:r>
              <a:rPr lang="en-GB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GB" b="1" dirty="0" smtClean="0">
                <a:solidFill>
                  <a:schemeClr val="bg2">
                    <a:lumMod val="75000"/>
                  </a:schemeClr>
                </a:solidFill>
              </a:rPr>
              <a:t>                                   -  vitamin E</a:t>
            </a:r>
          </a:p>
          <a:p>
            <a:pPr marL="0" indent="0">
              <a:buNone/>
            </a:pPr>
            <a:r>
              <a:rPr lang="en-GB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GB" b="1" dirty="0" smtClean="0">
                <a:solidFill>
                  <a:schemeClr val="bg2">
                    <a:lumMod val="75000"/>
                  </a:schemeClr>
                </a:solidFill>
              </a:rPr>
              <a:t>                                   -  selenium</a:t>
            </a:r>
            <a:endParaRPr lang="en-GB" b="1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824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886565857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ASD has an element of </a:t>
            </a:r>
            <a:r>
              <a:rPr lang="en-GB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metabolic dysfunction</a:t>
            </a:r>
          </a:p>
          <a:p>
            <a:r>
              <a:rPr lang="en-GB" dirty="0" smtClean="0"/>
              <a:t>Metabolic dysfunction is </a:t>
            </a:r>
            <a:r>
              <a:rPr lang="en-GB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variable</a:t>
            </a:r>
            <a:r>
              <a:rPr lang="en-GB" dirty="0" smtClean="0"/>
              <a:t> and is associated with severity of autistic traits</a:t>
            </a:r>
          </a:p>
          <a:p>
            <a:r>
              <a:rPr lang="en-GB" b="1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Dietitians</a:t>
            </a:r>
            <a:r>
              <a:rPr lang="en-GB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are uniquely placed to understand these processes and advise ASD individuals </a:t>
            </a:r>
          </a:p>
          <a:p>
            <a:r>
              <a:rPr lang="en-GB" dirty="0" smtClean="0"/>
              <a:t>Lets keep up to date with the latest research findings and maintain our credentials as truly  </a:t>
            </a:r>
            <a:r>
              <a:rPr lang="en-GB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‘</a:t>
            </a:r>
            <a:r>
              <a:rPr lang="en-GB" b="1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Dietitians</a:t>
            </a:r>
            <a:r>
              <a:rPr lang="en-GB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in Autism’</a:t>
            </a:r>
            <a:endParaRPr lang="en-GB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7874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541423600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GB" b="1" dirty="0" smtClean="0"/>
              <a:t>‘Nutritional and Metabolic Status of Children with Autism </a:t>
            </a:r>
            <a:r>
              <a:rPr lang="en-GB" b="1" dirty="0" err="1" smtClean="0"/>
              <a:t>vs</a:t>
            </a:r>
            <a:r>
              <a:rPr lang="en-GB" b="1" dirty="0" smtClean="0"/>
              <a:t> </a:t>
            </a:r>
            <a:r>
              <a:rPr lang="en-GB" b="1" dirty="0" err="1" smtClean="0"/>
              <a:t>Neurotypical</a:t>
            </a:r>
            <a:r>
              <a:rPr lang="en-GB" b="1" dirty="0" smtClean="0"/>
              <a:t> Children’ </a:t>
            </a:r>
          </a:p>
          <a:p>
            <a:pPr marL="0" indent="0">
              <a:buNone/>
            </a:pPr>
            <a:r>
              <a:rPr lang="en-GB" dirty="0" smtClean="0"/>
              <a:t>Adams et al, 2011 </a:t>
            </a:r>
          </a:p>
          <a:p>
            <a:pPr marL="0" indent="0">
              <a:buNone/>
            </a:pPr>
            <a:r>
              <a:rPr lang="en-GB" dirty="0" smtClean="0"/>
              <a:t>Nutrition &amp; Metabolism 8:34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b="1" dirty="0" smtClean="0"/>
              <a:t>‘ Relative </a:t>
            </a:r>
            <a:r>
              <a:rPr lang="en-GB" b="1" dirty="0" err="1" smtClean="0"/>
              <a:t>carnitine</a:t>
            </a:r>
            <a:r>
              <a:rPr lang="en-GB" b="1" dirty="0" smtClean="0"/>
              <a:t> deficiency in autism’ </a:t>
            </a:r>
          </a:p>
          <a:p>
            <a:pPr marL="0" indent="0">
              <a:buNone/>
            </a:pPr>
            <a:r>
              <a:rPr lang="en-GB" dirty="0" err="1" smtClean="0"/>
              <a:t>Filipek</a:t>
            </a:r>
            <a:r>
              <a:rPr lang="en-GB" dirty="0" smtClean="0"/>
              <a:t> et al, 2004 </a:t>
            </a:r>
          </a:p>
          <a:p>
            <a:pPr marL="0" indent="0">
              <a:buNone/>
            </a:pPr>
            <a:r>
              <a:rPr lang="en-GB" dirty="0" smtClean="0"/>
              <a:t>Journal of Autistic Developmental Disorders 34 (6) </a:t>
            </a:r>
            <a:r>
              <a:rPr lang="en-GB" dirty="0" smtClean="0"/>
              <a:t>p615-623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smtClean="0"/>
              <a:t>‘A Prospective double-blind, randomised clinical trial of </a:t>
            </a:r>
            <a:r>
              <a:rPr lang="en-GB" b="1" dirty="0" err="1" smtClean="0"/>
              <a:t>levocarnitine</a:t>
            </a:r>
            <a:r>
              <a:rPr lang="en-GB" b="1" dirty="0" smtClean="0"/>
              <a:t> to treat autism spectrum disorders’</a:t>
            </a:r>
          </a:p>
          <a:p>
            <a:pPr marL="0" indent="0">
              <a:buNone/>
            </a:pPr>
            <a:r>
              <a:rPr lang="en-GB" dirty="0" err="1" smtClean="0"/>
              <a:t>Geier</a:t>
            </a:r>
            <a:r>
              <a:rPr lang="en-GB" dirty="0" smtClean="0"/>
              <a:t> et al, 2011</a:t>
            </a:r>
          </a:p>
          <a:p>
            <a:pPr marL="0" indent="0">
              <a:buNone/>
            </a:pPr>
            <a:r>
              <a:rPr lang="en-GB" dirty="0" smtClean="0"/>
              <a:t>Medical Science Monitor June 17 (6) p115-123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smtClean="0"/>
              <a:t>‘Effectiveness of Nutritional Supplements for Reducing Symptoms in Autism-Spectrum Disorder: </a:t>
            </a:r>
          </a:p>
          <a:p>
            <a:pPr marL="0" indent="0">
              <a:buNone/>
            </a:pPr>
            <a:r>
              <a:rPr lang="en-GB" b="1" dirty="0" smtClean="0"/>
              <a:t>A Case Report’ </a:t>
            </a:r>
          </a:p>
          <a:p>
            <a:pPr marL="0" indent="0">
              <a:buNone/>
            </a:pPr>
            <a:r>
              <a:rPr lang="en-GB" dirty="0" smtClean="0"/>
              <a:t>Xia, 2011</a:t>
            </a:r>
          </a:p>
          <a:p>
            <a:pPr marL="0" indent="0">
              <a:buNone/>
            </a:pPr>
            <a:r>
              <a:rPr lang="en-GB" dirty="0" smtClean="0"/>
              <a:t>The Journal of Alternative and Complementary Medicine </a:t>
            </a:r>
          </a:p>
          <a:p>
            <a:pPr marL="0" indent="0">
              <a:buNone/>
            </a:pPr>
            <a:r>
              <a:rPr lang="en-GB" dirty="0" smtClean="0"/>
              <a:t>volume17 number 3 p271-274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b="1" dirty="0" smtClean="0"/>
              <a:t>‘Mechanisms by which nutrients affect brain function’ </a:t>
            </a:r>
          </a:p>
          <a:p>
            <a:pPr marL="0" indent="0">
              <a:buNone/>
            </a:pPr>
            <a:r>
              <a:rPr lang="en-GB" dirty="0" smtClean="0"/>
              <a:t>Kaplan, 2008 </a:t>
            </a:r>
          </a:p>
          <a:p>
            <a:pPr marL="0" indent="0">
              <a:buNone/>
            </a:pPr>
            <a:r>
              <a:rPr lang="en-GB" dirty="0" smtClean="0"/>
              <a:t>notes from The National Children’s Conference - advocates </a:t>
            </a:r>
            <a:r>
              <a:rPr lang="en-GB" dirty="0" err="1" smtClean="0"/>
              <a:t>EMPowerplus</a:t>
            </a:r>
            <a:r>
              <a:rPr lang="en-GB" dirty="0" smtClean="0"/>
              <a:t> supplement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7828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857583863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2800" dirty="0" smtClean="0"/>
              <a:t>Personal learning need </a:t>
            </a:r>
          </a:p>
          <a:p>
            <a:pPr marL="0" indent="0">
              <a:buNone/>
            </a:pPr>
            <a:r>
              <a:rPr lang="en-GB" sz="2800" dirty="0" smtClean="0"/>
              <a:t>“we need more knowledge on which tests are valid and how to interpret them”                                      </a:t>
            </a:r>
          </a:p>
          <a:p>
            <a:pPr marL="0" indent="0">
              <a:buNone/>
            </a:pPr>
            <a:r>
              <a:rPr lang="en-GB" sz="2800" dirty="0"/>
              <a:t> </a:t>
            </a:r>
            <a:r>
              <a:rPr lang="en-GB" sz="2800" dirty="0" smtClean="0"/>
              <a:t>                                                         DA meeting, June 2011</a:t>
            </a:r>
          </a:p>
          <a:p>
            <a:pPr marL="0" indent="0">
              <a:buNone/>
            </a:pPr>
            <a:r>
              <a:rPr lang="en-GB" sz="2800" dirty="0" smtClean="0"/>
              <a:t>“Nutritional and Metabolic Status of Children with Autism  </a:t>
            </a:r>
            <a:r>
              <a:rPr lang="en-GB" sz="2800" dirty="0" err="1" smtClean="0"/>
              <a:t>vs</a:t>
            </a:r>
            <a:r>
              <a:rPr lang="en-GB" sz="2800" dirty="0" smtClean="0"/>
              <a:t>  </a:t>
            </a:r>
            <a:r>
              <a:rPr lang="en-GB" sz="2800" dirty="0" err="1" smtClean="0"/>
              <a:t>Neurotypical</a:t>
            </a:r>
            <a:r>
              <a:rPr lang="en-GB" sz="2800" dirty="0" smtClean="0"/>
              <a:t> Children”                                    </a:t>
            </a:r>
          </a:p>
          <a:p>
            <a:pPr marL="0" indent="0">
              <a:buNone/>
            </a:pPr>
            <a:r>
              <a:rPr lang="en-GB" sz="2800" dirty="0"/>
              <a:t> </a:t>
            </a:r>
            <a:r>
              <a:rPr lang="en-GB" sz="2800" dirty="0" smtClean="0"/>
              <a:t>                                                                  Adams et al, 2011</a:t>
            </a:r>
          </a:p>
          <a:p>
            <a:pPr marL="0" indent="0">
              <a:buNone/>
            </a:pPr>
            <a:r>
              <a:rPr lang="en-GB" sz="2800" dirty="0" smtClean="0"/>
              <a:t>“Autism/Asperger’s: Medical, Nutritional and Dietary Challenges and Treatments</a:t>
            </a:r>
            <a:r>
              <a:rPr lang="en-GB" dirty="0" smtClean="0"/>
              <a:t>”       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                                               </a:t>
            </a:r>
            <a:r>
              <a:rPr lang="en-GB" sz="2800" dirty="0" smtClean="0"/>
              <a:t>ASU Conference, 2011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08233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410697680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Adams et al, 2011</a:t>
            </a:r>
          </a:p>
          <a:p>
            <a:pPr marL="0" indent="0">
              <a:buNone/>
            </a:pPr>
            <a:r>
              <a:rPr lang="en-GB" dirty="0" smtClean="0"/>
              <a:t>Comparison of ASD </a:t>
            </a:r>
            <a:r>
              <a:rPr lang="en-GB" dirty="0" err="1" smtClean="0"/>
              <a:t>vs</a:t>
            </a:r>
            <a:r>
              <a:rPr lang="en-GB" dirty="0" smtClean="0"/>
              <a:t> NT children</a:t>
            </a:r>
          </a:p>
          <a:p>
            <a:pPr marL="0" indent="0">
              <a:buNone/>
            </a:pPr>
            <a:r>
              <a:rPr lang="en-GB" dirty="0" smtClean="0"/>
              <a:t>‘normal distribution of blood levels of vitamins and minerals’ – no significant difference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Autism is NOT a simple case of nutrient imbalance or deficiency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2610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704235070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714033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661909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596151222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15810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718863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381993545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dirty="0" smtClean="0">
                <a:solidFill>
                  <a:schemeClr val="accent3">
                    <a:lumMod val="50000"/>
                  </a:schemeClr>
                </a:solidFill>
              </a:rPr>
              <a:t>Regression Analysis – severity of autism</a:t>
            </a:r>
          </a:p>
          <a:p>
            <a:pPr marL="0" indent="0">
              <a:buNone/>
            </a:pPr>
            <a:r>
              <a:rPr lang="en-GB" b="1" dirty="0" smtClean="0">
                <a:solidFill>
                  <a:srgbClr val="E12568"/>
                </a:solidFill>
              </a:rPr>
              <a:t>Vitamin B6</a:t>
            </a:r>
          </a:p>
          <a:p>
            <a:pPr marL="0" indent="0">
              <a:buNone/>
            </a:pPr>
            <a:r>
              <a:rPr lang="en-GB" b="1" dirty="0" smtClean="0">
                <a:solidFill>
                  <a:srgbClr val="E12568"/>
                </a:solidFill>
              </a:rPr>
              <a:t>Vitamin B3</a:t>
            </a:r>
          </a:p>
          <a:p>
            <a:pPr marL="0" indent="0">
              <a:buNone/>
            </a:pPr>
            <a:r>
              <a:rPr lang="en-GB" b="1" dirty="0" smtClean="0">
                <a:solidFill>
                  <a:srgbClr val="E12568"/>
                </a:solidFill>
              </a:rPr>
              <a:t>Vitamin C</a:t>
            </a:r>
          </a:p>
          <a:p>
            <a:pPr marL="0" indent="0">
              <a:buNone/>
            </a:pPr>
            <a:r>
              <a:rPr lang="en-GB" b="1" dirty="0" smtClean="0">
                <a:solidFill>
                  <a:srgbClr val="E12568"/>
                </a:solidFill>
              </a:rPr>
              <a:t>Calcium</a:t>
            </a:r>
          </a:p>
          <a:p>
            <a:pPr marL="0" indent="0">
              <a:buNone/>
            </a:pPr>
            <a:r>
              <a:rPr lang="en-GB" b="1" dirty="0" smtClean="0">
                <a:solidFill>
                  <a:srgbClr val="E12568"/>
                </a:solidFill>
              </a:rPr>
              <a:t>Iron</a:t>
            </a:r>
          </a:p>
          <a:p>
            <a:pPr marL="0" indent="0">
              <a:buNone/>
            </a:pPr>
            <a:r>
              <a:rPr lang="en-GB" b="1" dirty="0" smtClean="0">
                <a:solidFill>
                  <a:srgbClr val="E12568"/>
                </a:solidFill>
              </a:rPr>
              <a:t>Zinc</a:t>
            </a:r>
            <a:endParaRPr lang="en-GB" b="1" dirty="0">
              <a:solidFill>
                <a:srgbClr val="E12568"/>
              </a:solidFill>
            </a:endParaRPr>
          </a:p>
          <a:p>
            <a:pPr marL="0" indent="0">
              <a:buNone/>
            </a:pPr>
            <a:r>
              <a:rPr lang="en-GB" b="1" dirty="0" smtClean="0">
                <a:solidFill>
                  <a:srgbClr val="E12568"/>
                </a:solidFill>
              </a:rPr>
              <a:t>Iodine</a:t>
            </a:r>
            <a:r>
              <a:rPr lang="en-GB" dirty="0" smtClean="0">
                <a:solidFill>
                  <a:schemeClr val="accent3">
                    <a:lumMod val="50000"/>
                  </a:schemeClr>
                </a:solidFill>
              </a:rPr>
              <a:t> - significant ASD sub-set with low levels  </a:t>
            </a:r>
          </a:p>
        </p:txBody>
      </p:sp>
    </p:spTree>
    <p:extLst>
      <p:ext uri="{BB962C8B-B14F-4D97-AF65-F5344CB8AC3E}">
        <p14:creationId xmlns:p14="http://schemas.microsoft.com/office/powerpoint/2010/main" val="518376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867263874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dirty="0" smtClean="0"/>
              <a:t>Involved in </a:t>
            </a:r>
            <a:r>
              <a:rPr lang="en-GB" b="1" dirty="0" smtClean="0">
                <a:solidFill>
                  <a:srgbClr val="E12568"/>
                </a:solidFill>
              </a:rPr>
              <a:t>100+ enzyme reactions</a:t>
            </a:r>
          </a:p>
          <a:p>
            <a:pPr marL="0" indent="0">
              <a:buNone/>
            </a:pPr>
            <a:r>
              <a:rPr lang="en-GB" sz="3100" dirty="0" smtClean="0"/>
              <a:t>Syn</a:t>
            </a:r>
            <a:r>
              <a:rPr lang="en-GB" dirty="0" smtClean="0"/>
              <a:t>thesis of </a:t>
            </a:r>
            <a:r>
              <a:rPr lang="en-GB" b="1" dirty="0" smtClean="0">
                <a:solidFill>
                  <a:srgbClr val="E12568"/>
                </a:solidFill>
              </a:rPr>
              <a:t>serotonin, dopamine </a:t>
            </a:r>
            <a:r>
              <a:rPr lang="en-GB" dirty="0" smtClean="0"/>
              <a:t>and </a:t>
            </a:r>
            <a:r>
              <a:rPr lang="en-GB" b="1" dirty="0" smtClean="0">
                <a:solidFill>
                  <a:srgbClr val="E12568"/>
                </a:solidFill>
              </a:rPr>
              <a:t>noradrenaline</a:t>
            </a:r>
          </a:p>
          <a:p>
            <a:pPr marL="0" indent="0">
              <a:buNone/>
            </a:pPr>
            <a:r>
              <a:rPr lang="en-GB" dirty="0" smtClean="0"/>
              <a:t>Co-factor in the conversion - </a:t>
            </a:r>
            <a:r>
              <a:rPr lang="en-GB" b="1" dirty="0" err="1" smtClean="0">
                <a:solidFill>
                  <a:srgbClr val="E12568"/>
                </a:solidFill>
              </a:rPr>
              <a:t>homocysteine</a:t>
            </a:r>
            <a:r>
              <a:rPr lang="en-GB" dirty="0" smtClean="0"/>
              <a:t> to </a:t>
            </a:r>
            <a:r>
              <a:rPr lang="en-GB" b="1" dirty="0" smtClean="0">
                <a:solidFill>
                  <a:srgbClr val="E12568"/>
                </a:solidFill>
              </a:rPr>
              <a:t>cysteine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                                                 - </a:t>
            </a:r>
            <a:r>
              <a:rPr lang="en-GB" b="1" dirty="0" smtClean="0">
                <a:solidFill>
                  <a:srgbClr val="E12568"/>
                </a:solidFill>
              </a:rPr>
              <a:t>tryptophan</a:t>
            </a:r>
            <a:r>
              <a:rPr lang="en-GB" dirty="0" smtClean="0"/>
              <a:t> to </a:t>
            </a:r>
            <a:r>
              <a:rPr lang="en-GB" b="1" dirty="0" smtClean="0">
                <a:solidFill>
                  <a:srgbClr val="E12568"/>
                </a:solidFill>
              </a:rPr>
              <a:t>vitamin B</a:t>
            </a:r>
            <a:r>
              <a:rPr lang="en-GB" sz="2400" b="1" dirty="0" smtClean="0">
                <a:solidFill>
                  <a:srgbClr val="E12568"/>
                </a:solidFill>
              </a:rPr>
              <a:t>3</a:t>
            </a:r>
          </a:p>
          <a:p>
            <a:pPr marL="0" indent="0">
              <a:buNone/>
            </a:pPr>
            <a:r>
              <a:rPr lang="en-GB" sz="3100" dirty="0" smtClean="0"/>
              <a:t>Conversion of </a:t>
            </a:r>
            <a:r>
              <a:rPr lang="en-GB" sz="3100" b="1" dirty="0" smtClean="0">
                <a:solidFill>
                  <a:srgbClr val="E12568"/>
                </a:solidFill>
              </a:rPr>
              <a:t>EFAs</a:t>
            </a:r>
            <a:r>
              <a:rPr lang="en-GB" sz="3100" dirty="0" smtClean="0"/>
              <a:t> to </a:t>
            </a:r>
            <a:r>
              <a:rPr lang="en-GB" sz="3100" b="1" dirty="0" smtClean="0">
                <a:solidFill>
                  <a:srgbClr val="E12568"/>
                </a:solidFill>
              </a:rPr>
              <a:t>LCPs/HUFAs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Adams et al, 2011</a:t>
            </a:r>
          </a:p>
          <a:p>
            <a:r>
              <a:rPr lang="en-GB" dirty="0" smtClean="0"/>
              <a:t>Broad distribution among autistic children</a:t>
            </a:r>
          </a:p>
          <a:p>
            <a:r>
              <a:rPr lang="en-GB" dirty="0" smtClean="0"/>
              <a:t>Two key sub-groups - high blood levels vitamin B</a:t>
            </a:r>
            <a:r>
              <a:rPr lang="en-GB" sz="2400" b="1" dirty="0" smtClean="0"/>
              <a:t>6</a:t>
            </a:r>
          </a:p>
          <a:p>
            <a:pPr marL="0" indent="0">
              <a:buNone/>
            </a:pPr>
            <a:r>
              <a:rPr lang="en-GB" dirty="0" smtClean="0"/>
              <a:t>                                         - low blood levels vitamin B</a:t>
            </a:r>
            <a:r>
              <a:rPr lang="en-GB" sz="2400" b="1" dirty="0" smtClean="0"/>
              <a:t>6</a:t>
            </a:r>
          </a:p>
          <a:p>
            <a:r>
              <a:rPr lang="en-GB" dirty="0" smtClean="0"/>
              <a:t>High dose supplementation would benefit the low level group                                                   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0990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881177438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Produced from </a:t>
            </a:r>
            <a:r>
              <a:rPr lang="en-GB" b="1" dirty="0" smtClean="0">
                <a:solidFill>
                  <a:srgbClr val="E12568"/>
                </a:solidFill>
              </a:rPr>
              <a:t>tryptophan</a:t>
            </a:r>
            <a:r>
              <a:rPr lang="en-GB" dirty="0" smtClean="0"/>
              <a:t> – requires vitamin B</a:t>
            </a:r>
            <a:r>
              <a:rPr lang="en-GB" sz="2400" b="1" dirty="0" smtClean="0"/>
              <a:t>6</a:t>
            </a:r>
          </a:p>
          <a:p>
            <a:pPr marL="0" indent="0">
              <a:buNone/>
            </a:pPr>
            <a:r>
              <a:rPr lang="en-GB" dirty="0" smtClean="0"/>
              <a:t>Required for the formation of antioxidant enzymes </a:t>
            </a:r>
            <a:r>
              <a:rPr lang="en-GB" b="1" dirty="0" smtClean="0">
                <a:solidFill>
                  <a:srgbClr val="E12568"/>
                </a:solidFill>
              </a:rPr>
              <a:t>NAD</a:t>
            </a:r>
            <a:r>
              <a:rPr lang="en-GB" dirty="0" smtClean="0">
                <a:solidFill>
                  <a:srgbClr val="E12568"/>
                </a:solidFill>
              </a:rPr>
              <a:t> </a:t>
            </a:r>
            <a:r>
              <a:rPr lang="en-GB" dirty="0" smtClean="0"/>
              <a:t>and </a:t>
            </a:r>
            <a:r>
              <a:rPr lang="en-GB" b="1" dirty="0" smtClean="0">
                <a:solidFill>
                  <a:srgbClr val="E12568"/>
                </a:solidFill>
              </a:rPr>
              <a:t>NADP</a:t>
            </a:r>
            <a:r>
              <a:rPr lang="en-GB" dirty="0" smtClean="0"/>
              <a:t> - energy production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                                        - fatty acid metabolism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Cofactor in the conversion of EFAs to HUFAs 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                       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0422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678</TotalTime>
  <Words>1075</Words>
  <Application>Microsoft Office PowerPoint</Application>
  <PresentationFormat>On-screen Show (4:3)</PresentationFormat>
  <Paragraphs>210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Nutritional Testing</dc:title>
  <dc:subject>Autism.Testing</dc:subject>
  <dc:creator>Emma Mills</dc:creator>
  <cp:lastModifiedBy>Emma</cp:lastModifiedBy>
  <cp:revision>164</cp:revision>
  <cp:lastPrinted>2011-10-05T15:01:14Z</cp:lastPrinted>
  <dcterms:created xsi:type="dcterms:W3CDTF">2011-09-20T09:13:17Z</dcterms:created>
  <dcterms:modified xsi:type="dcterms:W3CDTF">2011-10-05T15:01:44Z</dcterms:modified>
  <cp:category>DA.meeting.Oct.2011</cp:category>
  <cp:contentType>testing</cp:contentType>
  <cp:contentStatus>presentation</cp:contentStatus>
</cp:coreProperties>
</file>