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3" r:id="rId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75BB60-627E-48FD-ABC4-6858AC97DD9C}" v="1" dt="2023-10-17T09:44:06.3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Deeley" userId="8430ad4747decf4c" providerId="LiveId" clId="{7875BB60-627E-48FD-ABC4-6858AC97DD9C}"/>
    <pc:docChg chg="custSel modSld">
      <pc:chgData name="Rebecca Deeley" userId="8430ad4747decf4c" providerId="LiveId" clId="{7875BB60-627E-48FD-ABC4-6858AC97DD9C}" dt="2023-10-17T09:45:56.800" v="109" actId="14734"/>
      <pc:docMkLst>
        <pc:docMk/>
      </pc:docMkLst>
      <pc:sldChg chg="modSp mod">
        <pc:chgData name="Rebecca Deeley" userId="8430ad4747decf4c" providerId="LiveId" clId="{7875BB60-627E-48FD-ABC4-6858AC97DD9C}" dt="2023-10-17T09:45:56.800" v="109" actId="14734"/>
        <pc:sldMkLst>
          <pc:docMk/>
          <pc:sldMk cId="1618380907" sldId="273"/>
        </pc:sldMkLst>
        <pc:graphicFrameChg chg="mod modGraphic">
          <ac:chgData name="Rebecca Deeley" userId="8430ad4747decf4c" providerId="LiveId" clId="{7875BB60-627E-48FD-ABC4-6858AC97DD9C}" dt="2023-10-17T09:45:56.800" v="109" actId="14734"/>
          <ac:graphicFrameMkLst>
            <pc:docMk/>
            <pc:sldMk cId="1618380907" sldId="273"/>
            <ac:graphicFrameMk id="2" creationId="{00000000-0000-0000-0000-000000000000}"/>
          </ac:graphicFrameMkLst>
        </pc:graphicFrameChg>
        <pc:graphicFrameChg chg="modGraphic">
          <ac:chgData name="Rebecca Deeley" userId="8430ad4747decf4c" providerId="LiveId" clId="{7875BB60-627E-48FD-ABC4-6858AC97DD9C}" dt="2023-10-17T09:45:47.601" v="108" actId="14734"/>
          <ac:graphicFrameMkLst>
            <pc:docMk/>
            <pc:sldMk cId="1618380907" sldId="273"/>
            <ac:graphicFrameMk id="3" creationId="{303A8F45-2C45-8D2B-AB1C-2777348AEF4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A7BEF-F787-41B3-B00C-FABFD96968F9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432D5-6BB3-410C-AF8B-77BD12B88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067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432D5-6BB3-410C-AF8B-77BD12B8828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916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236377"/>
            <a:ext cx="12192000" cy="26216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900" y="2130129"/>
            <a:ext cx="103632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180" y="3744152"/>
            <a:ext cx="9448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1" name="Picture 10" descr="BDA Logo -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447" y="427583"/>
            <a:ext cx="4279717" cy="62800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02850" y="4647634"/>
            <a:ext cx="2745975" cy="187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244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25C03970-CB31-E14F-A653-CA8604014553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1360D0BB-7EE3-2A4A-AB26-42CE8895C1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5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F7E05821-48F5-1347-A404-BC11D79D22EE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D888B3A6-4EFA-3F4E-8455-A0833297F6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56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2596917B-D74F-054F-B1AA-84C342CCCF0A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464B03AB-3628-5242-B65D-193D600D63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83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2F60C908-E5F5-A945-81BF-B4663B411BAB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B9181D1A-0701-F841-B092-8F3B8DB091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3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F811FB79-525E-044B-B529-4FD18EF983EE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ED54C6E1-B605-0242-BA2D-D17A6C87B2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905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9494C047-F9BD-7846-9DE8-82AC66C0B9F3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9D026D5D-9DD1-AA47-8FB5-1E773CE7FA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35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A8BEE7CB-F29F-A042-AFBE-4406B914EFA8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B162935F-516D-9349-AA79-FB92C1A3A9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396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C9993621-3AC9-5B46-B90A-7BCA70CE84DB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A9C091B3-BCAE-174A-8E6D-BCE8A4A88C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670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67E8FD06-94F8-5040-B6BA-A365D4577FD4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2A9FCCD2-79A8-0E4A-AD73-BF015F398E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536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9C18E2DC-7804-B54F-91B3-2AB2F5085168}" type="datetimeFigureOut">
              <a:rPr lang="en-US"/>
              <a:pPr>
                <a:defRPr/>
              </a:pPr>
              <a:t>10/16/2023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18F93198-363A-0246-89E7-F2BE89971C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58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477986" y="5688654"/>
            <a:ext cx="1321388" cy="90303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200423"/>
              </p:ext>
            </p:extLst>
          </p:nvPr>
        </p:nvGraphicFramePr>
        <p:xfrm>
          <a:off x="548571" y="253303"/>
          <a:ext cx="5340405" cy="5379412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1156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3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00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DAY 1   (10 – 5pm)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Arrival, refreshments &amp; networking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 </a:t>
                      </a: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10.00 – 10.30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Welcome and Housekeeping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Introductions and one objective they wish to achieve with attending the course </a:t>
                      </a: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10.30 – 11.00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Role of food service dietitians</a:t>
                      </a:r>
                      <a:endParaRPr lang="en-GB" sz="12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275038"/>
                  </a:ext>
                </a:extLst>
              </a:tr>
              <a:tr h="349949"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11.00 – 11.30 </a:t>
                      </a:r>
                      <a:endParaRPr lang="en-GB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Break and Networking</a:t>
                      </a:r>
                      <a:r>
                        <a:rPr lang="en-GB" sz="1200" b="1" kern="12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003916"/>
                  </a:ext>
                </a:extLst>
              </a:tr>
              <a:tr h="427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11.30 – 12.30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Legal and Regulatory Frameworks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12.30 – 13.30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 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effectLst/>
                          <a:latin typeface="+mj-lt"/>
                        </a:rPr>
                        <a:t>Lunch</a:t>
                      </a: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7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13.30 – 14.00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Nutritional analysis of recipes and food labelling </a:t>
                      </a: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14.00 – 14.45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Menu planning &amp; design 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1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14.45 – 15.00</a:t>
                      </a: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 </a:t>
                      </a:r>
                      <a:r>
                        <a:rPr lang="en-GB" sz="1200" b="1" kern="12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Break and Networking</a:t>
                      </a:r>
                      <a:r>
                        <a:rPr lang="en-GB" sz="1200" b="1" kern="12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15:00 – 15.30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Menu planning and design workshop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15:30 – 16.30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Nutritional analysis: menus</a:t>
                      </a: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5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16:30 – 17.00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Reflections, Q+A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Close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03A8F45-2C45-8D2B-AB1C-2777348AEF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66003"/>
              </p:ext>
            </p:extLst>
          </p:nvPr>
        </p:nvGraphicFramePr>
        <p:xfrm>
          <a:off x="6303025" y="253303"/>
          <a:ext cx="5456160" cy="5072684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1148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7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73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DAY 2     (9 – 3.30pm)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Arrival, refreshments &amp; networking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 </a:t>
                      </a: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9.10 – 9.30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Reflections and comments from day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Introduction to day 2 content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6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9.30 – 10.00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Practical Nutritional analysis workshop session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9738380"/>
                  </a:ext>
                </a:extLst>
              </a:tr>
              <a:tr h="219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10.00 – 11.00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Sustainability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11.00 – 11.30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Break and Networking</a:t>
                      </a:r>
                      <a:r>
                        <a:rPr lang="en-GB" sz="1200" b="1" kern="12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641819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11.30 – 12.15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Case for a food service dietitian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12.15 – 12.30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Considerations during a tender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5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12.30 – 13.30</a:t>
                      </a: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Lunch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6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13.30 – 14.30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Writing a food and nutrition strategy</a:t>
                      </a:r>
                      <a:endParaRPr lang="en-GB" sz="1200" b="1" dirty="0">
                        <a:solidFill>
                          <a:schemeClr val="accent6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1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14.30 – 15.15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Healthcare standards: retail</a:t>
                      </a: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00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15.15 – 15.30 </a:t>
                      </a: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Reflections and close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8380907"/>
      </p:ext>
    </p:extLst>
  </p:cSld>
  <p:clrMapOvr>
    <a:masterClrMapping/>
  </p:clrMapOvr>
</p:sld>
</file>

<file path=ppt/theme/theme1.xml><?xml version="1.0" encoding="utf-8"?>
<a:theme xmlns:a="http://schemas.openxmlformats.org/drawingml/2006/main" name="BDA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BDA Powerpoint Template</Template>
  <TotalTime>0</TotalTime>
  <Words>196</Words>
  <Application>Microsoft Office PowerPoint</Application>
  <PresentationFormat>Widescreen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BDA Powerpoint Template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b.burch</dc:creator>
  <cp:lastModifiedBy>Rebecca Deeley</cp:lastModifiedBy>
  <cp:revision>30</cp:revision>
  <dcterms:created xsi:type="dcterms:W3CDTF">2014-03-11T12:24:44Z</dcterms:created>
  <dcterms:modified xsi:type="dcterms:W3CDTF">2023-10-17T09:46:00Z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nDIP File ID">
    <vt:lpwstr>5e9d089b-50c5-4203-bb93-8b3f05f221fe</vt:lpwstr>
  </property>
</Properties>
</file>