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7" r:id="rId4"/>
  </p:sldMasterIdLst>
  <p:notesMasterIdLst>
    <p:notesMasterId r:id="rId8"/>
  </p:notesMasterIdLst>
  <p:handoutMasterIdLst>
    <p:handoutMasterId r:id="rId9"/>
  </p:handoutMasterIdLst>
  <p:sldIdLst>
    <p:sldId id="274" r:id="rId5"/>
    <p:sldId id="275" r:id="rId6"/>
    <p:sldId id="277" r:id="rId7"/>
  </p:sldIdLst>
  <p:sldSz cx="34207450" cy="51206400"/>
  <p:notesSz cx="9926638" cy="6797675"/>
  <p:custDataLst>
    <p:tags r:id="rId10"/>
  </p:custDataLst>
  <p:defaultTextStyle>
    <a:defPPr>
      <a:defRPr lang="en-US"/>
    </a:defPPr>
    <a:lvl1pPr algn="l" rtl="0" eaLnBrk="0" fontAlgn="base" hangingPunct="0">
      <a:spcBef>
        <a:spcPct val="0"/>
      </a:spcBef>
      <a:spcAft>
        <a:spcPct val="0"/>
      </a:spcAft>
      <a:defRPr sz="3800" kern="1200">
        <a:solidFill>
          <a:schemeClr val="tx1"/>
        </a:solidFill>
        <a:latin typeface="Arial" panose="020B0604020202020204" pitchFamily="34" charset="0"/>
        <a:ea typeface="MS PGothic" panose="020B0600070205080204" pitchFamily="34" charset="-128"/>
        <a:cs typeface="+mn-cs"/>
      </a:defRPr>
    </a:lvl1pPr>
    <a:lvl2pPr marL="754063" indent="-220663" algn="l" rtl="0" eaLnBrk="0" fontAlgn="base" hangingPunct="0">
      <a:spcBef>
        <a:spcPct val="0"/>
      </a:spcBef>
      <a:spcAft>
        <a:spcPct val="0"/>
      </a:spcAft>
      <a:defRPr sz="3800" kern="1200">
        <a:solidFill>
          <a:schemeClr val="tx1"/>
        </a:solidFill>
        <a:latin typeface="Arial" panose="020B0604020202020204" pitchFamily="34" charset="0"/>
        <a:ea typeface="MS PGothic" panose="020B0600070205080204" pitchFamily="34" charset="-128"/>
        <a:cs typeface="+mn-cs"/>
      </a:defRPr>
    </a:lvl2pPr>
    <a:lvl3pPr marL="1509713" indent="-441325" algn="l" rtl="0" eaLnBrk="0" fontAlgn="base" hangingPunct="0">
      <a:spcBef>
        <a:spcPct val="0"/>
      </a:spcBef>
      <a:spcAft>
        <a:spcPct val="0"/>
      </a:spcAft>
      <a:defRPr sz="3800" kern="1200">
        <a:solidFill>
          <a:schemeClr val="tx1"/>
        </a:solidFill>
        <a:latin typeface="Arial" panose="020B0604020202020204" pitchFamily="34" charset="0"/>
        <a:ea typeface="MS PGothic" panose="020B0600070205080204" pitchFamily="34" charset="-128"/>
        <a:cs typeface="+mn-cs"/>
      </a:defRPr>
    </a:lvl3pPr>
    <a:lvl4pPr marL="2266950" indent="-663575" algn="l" rtl="0" eaLnBrk="0" fontAlgn="base" hangingPunct="0">
      <a:spcBef>
        <a:spcPct val="0"/>
      </a:spcBef>
      <a:spcAft>
        <a:spcPct val="0"/>
      </a:spcAft>
      <a:defRPr sz="3800" kern="1200">
        <a:solidFill>
          <a:schemeClr val="tx1"/>
        </a:solidFill>
        <a:latin typeface="Arial" panose="020B0604020202020204" pitchFamily="34" charset="0"/>
        <a:ea typeface="MS PGothic" panose="020B0600070205080204" pitchFamily="34" charset="-128"/>
        <a:cs typeface="+mn-cs"/>
      </a:defRPr>
    </a:lvl4pPr>
    <a:lvl5pPr marL="3021013" indent="-884238" algn="l" rtl="0" eaLnBrk="0" fontAlgn="base" hangingPunct="0">
      <a:spcBef>
        <a:spcPct val="0"/>
      </a:spcBef>
      <a:spcAft>
        <a:spcPct val="0"/>
      </a:spcAft>
      <a:defRPr sz="38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38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38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38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3800"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16127" userDrawn="1">
          <p15:clr>
            <a:srgbClr val="A4A3A4"/>
          </p15:clr>
        </p15:guide>
        <p15:guide id="2" pos="1082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787C4"/>
    <a:srgbClr val="0A2D50"/>
    <a:srgbClr val="E6E6E6"/>
    <a:srgbClr val="002060"/>
    <a:srgbClr val="61A3DC"/>
    <a:srgbClr val="A0005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392A92-54E3-4CFF-8F1A-B76B09E4A89D}" v="12" dt="2026-05-21T12:40:19.13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25" d="100"/>
          <a:sy n="25" d="100"/>
        </p:scale>
        <p:origin x="2100" y="-222"/>
      </p:cViewPr>
      <p:guideLst>
        <p:guide orient="horz" pos="16127"/>
        <p:guide pos="10825"/>
      </p:guideLst>
    </p:cSldViewPr>
  </p:slid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in Stella Sullivan" userId="ef0e33fd-9687-4f2d-acb5-26f6f9c72807" providerId="ADAL" clId="{4C8E1AAD-16E6-425E-93EF-6B9F48D7E813}"/>
    <pc:docChg chg="undo redo custSel addSld delSld modSld sldOrd modMainMaster">
      <pc:chgData name="Erin Stella Sullivan" userId="ef0e33fd-9687-4f2d-acb5-26f6f9c72807" providerId="ADAL" clId="{4C8E1AAD-16E6-425E-93EF-6B9F48D7E813}" dt="2026-05-21T12:41:39.144" v="3786" actId="20577"/>
      <pc:docMkLst>
        <pc:docMk/>
      </pc:docMkLst>
      <pc:sldChg chg="addSp delSp modSp mod modTransition chgLayout">
        <pc:chgData name="Erin Stella Sullivan" userId="ef0e33fd-9687-4f2d-acb5-26f6f9c72807" providerId="ADAL" clId="{4C8E1AAD-16E6-425E-93EF-6B9F48D7E813}" dt="2026-05-21T12:41:39.144" v="3786" actId="20577"/>
        <pc:sldMkLst>
          <pc:docMk/>
          <pc:sldMk cId="328046974" sldId="274"/>
        </pc:sldMkLst>
        <pc:spChg chg="mod">
          <ac:chgData name="Erin Stella Sullivan" userId="ef0e33fd-9687-4f2d-acb5-26f6f9c72807" providerId="ADAL" clId="{4C8E1AAD-16E6-425E-93EF-6B9F48D7E813}" dt="2026-05-21T12:29:23.886" v="3665" actId="12"/>
          <ac:spMkLst>
            <pc:docMk/>
            <pc:sldMk cId="328046974" sldId="274"/>
            <ac:spMk id="7" creationId="{0AFEC656-30E4-55DD-73D2-8D7BDDB78472}"/>
          </ac:spMkLst>
        </pc:spChg>
        <pc:spChg chg="mod">
          <ac:chgData name="Erin Stella Sullivan" userId="ef0e33fd-9687-4f2d-acb5-26f6f9c72807" providerId="ADAL" clId="{4C8E1AAD-16E6-425E-93EF-6B9F48D7E813}" dt="2026-05-21T12:29:35.534" v="3667" actId="11"/>
          <ac:spMkLst>
            <pc:docMk/>
            <pc:sldMk cId="328046974" sldId="274"/>
            <ac:spMk id="11" creationId="{F4DB8FF9-15D7-7C92-21EE-43B374867B26}"/>
          </ac:spMkLst>
        </pc:spChg>
        <pc:spChg chg="mod">
          <ac:chgData name="Erin Stella Sullivan" userId="ef0e33fd-9687-4f2d-acb5-26f6f9c72807" providerId="ADAL" clId="{4C8E1AAD-16E6-425E-93EF-6B9F48D7E813}" dt="2026-05-21T12:37:25.845" v="3714" actId="14100"/>
          <ac:spMkLst>
            <pc:docMk/>
            <pc:sldMk cId="328046974" sldId="274"/>
            <ac:spMk id="26" creationId="{7ABEC61C-894E-126E-C27A-C85766AD6A69}"/>
          </ac:spMkLst>
        </pc:spChg>
        <pc:spChg chg="mod">
          <ac:chgData name="Erin Stella Sullivan" userId="ef0e33fd-9687-4f2d-acb5-26f6f9c72807" providerId="ADAL" clId="{4C8E1AAD-16E6-425E-93EF-6B9F48D7E813}" dt="2026-05-21T12:41:39.144" v="3786" actId="20577"/>
          <ac:spMkLst>
            <pc:docMk/>
            <pc:sldMk cId="328046974" sldId="274"/>
            <ac:spMk id="27" creationId="{8C182590-DA29-B241-1B7B-FB8F57C4F586}"/>
          </ac:spMkLst>
        </pc:spChg>
        <pc:spChg chg="mod">
          <ac:chgData name="Erin Stella Sullivan" userId="ef0e33fd-9687-4f2d-acb5-26f6f9c72807" providerId="ADAL" clId="{4C8E1AAD-16E6-425E-93EF-6B9F48D7E813}" dt="2026-05-21T12:31:13.116" v="3675" actId="108"/>
          <ac:spMkLst>
            <pc:docMk/>
            <pc:sldMk cId="328046974" sldId="274"/>
            <ac:spMk id="28" creationId="{7C223B65-6B34-FF05-AEAC-CAC486B3721E}"/>
          </ac:spMkLst>
        </pc:spChg>
        <pc:spChg chg="mod">
          <ac:chgData name="Erin Stella Sullivan" userId="ef0e33fd-9687-4f2d-acb5-26f6f9c72807" providerId="ADAL" clId="{4C8E1AAD-16E6-425E-93EF-6B9F48D7E813}" dt="2026-05-21T12:37:43.734" v="3717" actId="14100"/>
          <ac:spMkLst>
            <pc:docMk/>
            <pc:sldMk cId="328046974" sldId="274"/>
            <ac:spMk id="29" creationId="{6B022BEE-FC3D-B338-0671-88920FE78008}"/>
          </ac:spMkLst>
        </pc:spChg>
        <pc:spChg chg="mod">
          <ac:chgData name="Erin Stella Sullivan" userId="ef0e33fd-9687-4f2d-acb5-26f6f9c72807" providerId="ADAL" clId="{4C8E1AAD-16E6-425E-93EF-6B9F48D7E813}" dt="2026-05-21T12:41:27.690" v="3785" actId="20577"/>
          <ac:spMkLst>
            <pc:docMk/>
            <pc:sldMk cId="328046974" sldId="274"/>
            <ac:spMk id="30" creationId="{251FD88F-BEC3-CD7E-ACC1-E32EDCEBCF6C}"/>
          </ac:spMkLst>
        </pc:spChg>
        <pc:spChg chg="mod">
          <ac:chgData name="Erin Stella Sullivan" userId="ef0e33fd-9687-4f2d-acb5-26f6f9c72807" providerId="ADAL" clId="{4C8E1AAD-16E6-425E-93EF-6B9F48D7E813}" dt="2026-05-21T12:37:59.589" v="3719" actId="14100"/>
          <ac:spMkLst>
            <pc:docMk/>
            <pc:sldMk cId="328046974" sldId="274"/>
            <ac:spMk id="31" creationId="{E90BB96A-339A-D86E-FB00-588F7E6D91C4}"/>
          </ac:spMkLst>
        </pc:spChg>
        <pc:spChg chg="mod">
          <ac:chgData name="Erin Stella Sullivan" userId="ef0e33fd-9687-4f2d-acb5-26f6f9c72807" providerId="ADAL" clId="{4C8E1AAD-16E6-425E-93EF-6B9F48D7E813}" dt="2026-05-21T12:41:08.488" v="3753" actId="20577"/>
          <ac:spMkLst>
            <pc:docMk/>
            <pc:sldMk cId="328046974" sldId="274"/>
            <ac:spMk id="32" creationId="{22C400C1-039D-4926-D074-BD473AD86EFA}"/>
          </ac:spMkLst>
        </pc:spChg>
        <pc:spChg chg="mod">
          <ac:chgData name="Erin Stella Sullivan" userId="ef0e33fd-9687-4f2d-acb5-26f6f9c72807" providerId="ADAL" clId="{4C8E1AAD-16E6-425E-93EF-6B9F48D7E813}" dt="2026-05-21T12:38:14.989" v="3722" actId="14100"/>
          <ac:spMkLst>
            <pc:docMk/>
            <pc:sldMk cId="328046974" sldId="274"/>
            <ac:spMk id="33" creationId="{9EA36FBC-7611-E06C-3222-FFA486FD10FF}"/>
          </ac:spMkLst>
        </pc:spChg>
        <pc:spChg chg="mod">
          <ac:chgData name="Erin Stella Sullivan" userId="ef0e33fd-9687-4f2d-acb5-26f6f9c72807" providerId="ADAL" clId="{4C8E1AAD-16E6-425E-93EF-6B9F48D7E813}" dt="2026-05-21T12:35:32.439" v="3711" actId="207"/>
          <ac:spMkLst>
            <pc:docMk/>
            <pc:sldMk cId="328046974" sldId="274"/>
            <ac:spMk id="39" creationId="{A442D4AE-F658-B1CD-0A08-F2B456A4A0A2}"/>
          </ac:spMkLst>
        </pc:spChg>
        <pc:spChg chg="mod">
          <ac:chgData name="Erin Stella Sullivan" userId="ef0e33fd-9687-4f2d-acb5-26f6f9c72807" providerId="ADAL" clId="{4C8E1AAD-16E6-425E-93EF-6B9F48D7E813}" dt="2026-05-21T12:31:59.156" v="3689" actId="20577"/>
          <ac:spMkLst>
            <pc:docMk/>
            <pc:sldMk cId="328046974" sldId="274"/>
            <ac:spMk id="40" creationId="{8A81AD9B-8AED-F22C-B500-5D3E68000A9C}"/>
          </ac:spMkLst>
        </pc:spChg>
        <pc:spChg chg="mod">
          <ac:chgData name="Erin Stella Sullivan" userId="ef0e33fd-9687-4f2d-acb5-26f6f9c72807" providerId="ADAL" clId="{4C8E1AAD-16E6-425E-93EF-6B9F48D7E813}" dt="2026-05-21T12:35:35.751" v="3712" actId="207"/>
          <ac:spMkLst>
            <pc:docMk/>
            <pc:sldMk cId="328046974" sldId="274"/>
            <ac:spMk id="41" creationId="{3A6DC1BF-E9A8-8470-AA80-03753E781000}"/>
          </ac:spMkLst>
        </pc:spChg>
        <pc:picChg chg="add del mod">
          <ac:chgData name="Erin Stella Sullivan" userId="ef0e33fd-9687-4f2d-acb5-26f6f9c72807" providerId="ADAL" clId="{4C8E1AAD-16E6-425E-93EF-6B9F48D7E813}" dt="2026-05-21T12:24:21.421" v="3633" actId="21"/>
          <ac:picMkLst>
            <pc:docMk/>
            <pc:sldMk cId="328046974" sldId="274"/>
            <ac:picMk id="3" creationId="{428EAABA-1CCA-5977-353D-17BD31CE338F}"/>
          </ac:picMkLst>
        </pc:picChg>
        <pc:picChg chg="add mod">
          <ac:chgData name="Erin Stella Sullivan" userId="ef0e33fd-9687-4f2d-acb5-26f6f9c72807" providerId="ADAL" clId="{4C8E1AAD-16E6-425E-93EF-6B9F48D7E813}" dt="2026-05-21T12:32:30.482" v="3701" actId="1076"/>
          <ac:picMkLst>
            <pc:docMk/>
            <pc:sldMk cId="328046974" sldId="274"/>
            <ac:picMk id="6" creationId="{0B9D76EA-6CE8-652E-0894-F4541160EACF}"/>
          </ac:picMkLst>
        </pc:picChg>
        <pc:picChg chg="add mod modCrop">
          <ac:chgData name="Erin Stella Sullivan" userId="ef0e33fd-9687-4f2d-acb5-26f6f9c72807" providerId="ADAL" clId="{4C8E1AAD-16E6-425E-93EF-6B9F48D7E813}" dt="2026-05-21T12:34:47.881" v="3706" actId="14100"/>
          <ac:picMkLst>
            <pc:docMk/>
            <pc:sldMk cId="328046974" sldId="274"/>
            <ac:picMk id="9" creationId="{CD606B0E-6102-0306-33ED-BA3CED1A342E}"/>
          </ac:picMkLst>
        </pc:picChg>
        <pc:picChg chg="del">
          <ac:chgData name="Erin Stella Sullivan" userId="ef0e33fd-9687-4f2d-acb5-26f6f9c72807" providerId="ADAL" clId="{4C8E1AAD-16E6-425E-93EF-6B9F48D7E813}" dt="2026-05-21T12:29:52.858" v="3672" actId="478"/>
          <ac:picMkLst>
            <pc:docMk/>
            <pc:sldMk cId="328046974" sldId="274"/>
            <ac:picMk id="17" creationId="{09615F3F-E666-8773-FA48-4556619E3E54}"/>
          </ac:picMkLst>
        </pc:picChg>
        <pc:picChg chg="del">
          <ac:chgData name="Erin Stella Sullivan" userId="ef0e33fd-9687-4f2d-acb5-26f6f9c72807" providerId="ADAL" clId="{4C8E1AAD-16E6-425E-93EF-6B9F48D7E813}" dt="2026-05-21T12:29:53.658" v="3673" actId="478"/>
          <ac:picMkLst>
            <pc:docMk/>
            <pc:sldMk cId="328046974" sldId="274"/>
            <ac:picMk id="19" creationId="{1BA4ED7A-1E1F-712A-7656-7B92453FCC11}"/>
          </ac:picMkLst>
        </pc:picChg>
      </pc:sldChg>
      <pc:sldChg chg="modSp mod">
        <pc:chgData name="Erin Stella Sullivan" userId="ef0e33fd-9687-4f2d-acb5-26f6f9c72807" providerId="ADAL" clId="{4C8E1AAD-16E6-425E-93EF-6B9F48D7E813}" dt="2026-05-21T12:40:33.471" v="3735" actId="1037"/>
        <pc:sldMkLst>
          <pc:docMk/>
          <pc:sldMk cId="2823226994" sldId="275"/>
        </pc:sldMkLst>
        <pc:spChg chg="mod">
          <ac:chgData name="Erin Stella Sullivan" userId="ef0e33fd-9687-4f2d-acb5-26f6f9c72807" providerId="ADAL" clId="{4C8E1AAD-16E6-425E-93EF-6B9F48D7E813}" dt="2026-05-21T12:28:56.061" v="3663" actId="11"/>
          <ac:spMkLst>
            <pc:docMk/>
            <pc:sldMk cId="2823226994" sldId="275"/>
            <ac:spMk id="11" creationId="{906D0A61-87AD-3B46-9068-297C7700B077}"/>
          </ac:spMkLst>
        </pc:spChg>
        <pc:spChg chg="mod">
          <ac:chgData name="Erin Stella Sullivan" userId="ef0e33fd-9687-4f2d-acb5-26f6f9c72807" providerId="ADAL" clId="{4C8E1AAD-16E6-425E-93EF-6B9F48D7E813}" dt="2026-05-21T12:40:33.471" v="3735" actId="1037"/>
          <ac:spMkLst>
            <pc:docMk/>
            <pc:sldMk cId="2823226994" sldId="275"/>
            <ac:spMk id="26" creationId="{FDCC9706-69C7-E098-B231-AAE29BA69175}"/>
          </ac:spMkLst>
        </pc:spChg>
        <pc:spChg chg="mod">
          <ac:chgData name="Erin Stella Sullivan" userId="ef0e33fd-9687-4f2d-acb5-26f6f9c72807" providerId="ADAL" clId="{4C8E1AAD-16E6-425E-93EF-6B9F48D7E813}" dt="2026-05-21T12:28:25.016" v="3661" actId="20577"/>
          <ac:spMkLst>
            <pc:docMk/>
            <pc:sldMk cId="2823226994" sldId="275"/>
            <ac:spMk id="27" creationId="{13C3976C-293E-1671-FA6F-A5F30CEE8D2B}"/>
          </ac:spMkLst>
        </pc:spChg>
        <pc:spChg chg="mod">
          <ac:chgData name="Erin Stella Sullivan" userId="ef0e33fd-9687-4f2d-acb5-26f6f9c72807" providerId="ADAL" clId="{4C8E1AAD-16E6-425E-93EF-6B9F48D7E813}" dt="2026-05-21T12:40:33.471" v="3735" actId="1037"/>
          <ac:spMkLst>
            <pc:docMk/>
            <pc:sldMk cId="2823226994" sldId="275"/>
            <ac:spMk id="28" creationId="{D4162121-E400-3C46-9D7B-6FBD08AC3D61}"/>
          </ac:spMkLst>
        </pc:spChg>
        <pc:spChg chg="mod">
          <ac:chgData name="Erin Stella Sullivan" userId="ef0e33fd-9687-4f2d-acb5-26f6f9c72807" providerId="ADAL" clId="{4C8E1AAD-16E6-425E-93EF-6B9F48D7E813}" dt="2026-05-21T12:38:43.830" v="3726" actId="11530"/>
          <ac:spMkLst>
            <pc:docMk/>
            <pc:sldMk cId="2823226994" sldId="275"/>
            <ac:spMk id="29" creationId="{C089AEDE-A945-687A-1362-0054D7EBC12B}"/>
          </ac:spMkLst>
        </pc:spChg>
        <pc:spChg chg="mod">
          <ac:chgData name="Erin Stella Sullivan" userId="ef0e33fd-9687-4f2d-acb5-26f6f9c72807" providerId="ADAL" clId="{4C8E1AAD-16E6-425E-93EF-6B9F48D7E813}" dt="2026-05-21T12:38:43.830" v="3726" actId="11530"/>
          <ac:spMkLst>
            <pc:docMk/>
            <pc:sldMk cId="2823226994" sldId="275"/>
            <ac:spMk id="31" creationId="{30BC726F-ADBB-9F23-6CDE-468F4D9B9DA3}"/>
          </ac:spMkLst>
        </pc:spChg>
        <pc:spChg chg="mod">
          <ac:chgData name="Erin Stella Sullivan" userId="ef0e33fd-9687-4f2d-acb5-26f6f9c72807" providerId="ADAL" clId="{4C8E1AAD-16E6-425E-93EF-6B9F48D7E813}" dt="2026-05-21T12:38:56.943" v="3727" actId="11530"/>
          <ac:spMkLst>
            <pc:docMk/>
            <pc:sldMk cId="2823226994" sldId="275"/>
            <ac:spMk id="33" creationId="{79326797-22F3-E9E9-0CD6-96FEC7F08CA3}"/>
          </ac:spMkLst>
        </pc:spChg>
      </pc:sldChg>
      <pc:sldChg chg="modSp mod">
        <pc:chgData name="Erin Stella Sullivan" userId="ef0e33fd-9687-4f2d-acb5-26f6f9c72807" providerId="ADAL" clId="{4C8E1AAD-16E6-425E-93EF-6B9F48D7E813}" dt="2026-05-21T12:40:19.134" v="3733" actId="11530"/>
        <pc:sldMkLst>
          <pc:docMk/>
          <pc:sldMk cId="260850970" sldId="277"/>
        </pc:sldMkLst>
        <pc:spChg chg="mod">
          <ac:chgData name="Erin Stella Sullivan" userId="ef0e33fd-9687-4f2d-acb5-26f6f9c72807" providerId="ADAL" clId="{4C8E1AAD-16E6-425E-93EF-6B9F48D7E813}" dt="2026-05-21T12:40:19.134" v="3733" actId="11530"/>
          <ac:spMkLst>
            <pc:docMk/>
            <pc:sldMk cId="260850970" sldId="277"/>
            <ac:spMk id="4" creationId="{46A0A04F-2234-28AE-86E6-F4A32AD19222}"/>
          </ac:spMkLst>
        </pc:spChg>
        <pc:spChg chg="mod">
          <ac:chgData name="Erin Stella Sullivan" userId="ef0e33fd-9687-4f2d-acb5-26f6f9c72807" providerId="ADAL" clId="{4C8E1AAD-16E6-425E-93EF-6B9F48D7E813}" dt="2026-05-21T12:40:19.134" v="3733" actId="11530"/>
          <ac:spMkLst>
            <pc:docMk/>
            <pc:sldMk cId="260850970" sldId="277"/>
            <ac:spMk id="7" creationId="{C3ADE1DB-5C66-392C-5A8B-44E58A64D409}"/>
          </ac:spMkLst>
        </pc:spChg>
        <pc:spChg chg="mod">
          <ac:chgData name="Erin Stella Sullivan" userId="ef0e33fd-9687-4f2d-acb5-26f6f9c72807" providerId="ADAL" clId="{4C8E1AAD-16E6-425E-93EF-6B9F48D7E813}" dt="2026-05-21T12:40:19.134" v="3733" actId="11530"/>
          <ac:spMkLst>
            <pc:docMk/>
            <pc:sldMk cId="260850970" sldId="277"/>
            <ac:spMk id="9" creationId="{F66F26C8-4392-6DA8-3117-0760A50488F9}"/>
          </ac:spMkLst>
        </pc:spChg>
        <pc:spChg chg="mod">
          <ac:chgData name="Erin Stella Sullivan" userId="ef0e33fd-9687-4f2d-acb5-26f6f9c72807" providerId="ADAL" clId="{4C8E1AAD-16E6-425E-93EF-6B9F48D7E813}" dt="2026-05-21T12:40:19.134" v="3733" actId="11530"/>
          <ac:spMkLst>
            <pc:docMk/>
            <pc:sldMk cId="260850970" sldId="277"/>
            <ac:spMk id="11" creationId="{7B807969-B4D7-F788-BE7A-2AB5F17FB77B}"/>
          </ac:spMkLst>
        </pc:spChg>
      </pc:sldChg>
      <pc:sldMasterChg chg="addSp delSp modSp mod modSldLayout">
        <pc:chgData name="Erin Stella Sullivan" userId="ef0e33fd-9687-4f2d-acb5-26f6f9c72807" providerId="ADAL" clId="{4C8E1AAD-16E6-425E-93EF-6B9F48D7E813}" dt="2026-05-21T12:27:25.668" v="3655" actId="207"/>
        <pc:sldMasterMkLst>
          <pc:docMk/>
          <pc:sldMasterMk cId="4057728651" sldId="2147483687"/>
        </pc:sldMasterMkLst>
        <pc:spChg chg="mod">
          <ac:chgData name="Erin Stella Sullivan" userId="ef0e33fd-9687-4f2d-acb5-26f6f9c72807" providerId="ADAL" clId="{4C8E1AAD-16E6-425E-93EF-6B9F48D7E813}" dt="2026-05-21T12:25:09.913" v="3638" actId="207"/>
          <ac:spMkLst>
            <pc:docMk/>
            <pc:sldMasterMk cId="4057728651" sldId="2147483687"/>
            <ac:spMk id="4" creationId="{E8C89B29-6A0D-F9B6-7651-89F2954CE701}"/>
          </ac:spMkLst>
        </pc:spChg>
        <pc:spChg chg="mod">
          <ac:chgData name="Erin Stella Sullivan" userId="ef0e33fd-9687-4f2d-acb5-26f6f9c72807" providerId="ADAL" clId="{4C8E1AAD-16E6-425E-93EF-6B9F48D7E813}" dt="2026-05-21T12:25:21.023" v="3640" actId="207"/>
          <ac:spMkLst>
            <pc:docMk/>
            <pc:sldMasterMk cId="4057728651" sldId="2147483687"/>
            <ac:spMk id="16" creationId="{6E44BAB8-6A6E-6BB8-955C-76A34E17EED4}"/>
          </ac:spMkLst>
        </pc:spChg>
        <pc:grpChg chg="del">
          <ac:chgData name="Erin Stella Sullivan" userId="ef0e33fd-9687-4f2d-acb5-26f6f9c72807" providerId="ADAL" clId="{4C8E1AAD-16E6-425E-93EF-6B9F48D7E813}" dt="2026-05-21T12:25:18.304" v="3639" actId="478"/>
          <ac:grpSpMkLst>
            <pc:docMk/>
            <pc:sldMasterMk cId="4057728651" sldId="2147483687"/>
            <ac:grpSpMk id="6" creationId="{26A204A0-27C2-26B6-9CE0-821B25849439}"/>
          </ac:grpSpMkLst>
        </pc:grpChg>
        <pc:picChg chg="add mod">
          <ac:chgData name="Erin Stella Sullivan" userId="ef0e33fd-9687-4f2d-acb5-26f6f9c72807" providerId="ADAL" clId="{4C8E1AAD-16E6-425E-93EF-6B9F48D7E813}" dt="2026-05-21T12:24:46.711" v="3637" actId="14100"/>
          <ac:picMkLst>
            <pc:docMk/>
            <pc:sldMasterMk cId="4057728651" sldId="2147483687"/>
            <ac:picMk id="3" creationId="{428EAABA-1CCA-5977-353D-17BD31CE338F}"/>
          </ac:picMkLst>
        </pc:picChg>
        <pc:picChg chg="del">
          <ac:chgData name="Erin Stella Sullivan" userId="ef0e33fd-9687-4f2d-acb5-26f6f9c72807" providerId="ADAL" clId="{4C8E1AAD-16E6-425E-93EF-6B9F48D7E813}" dt="2026-05-21T12:25:18.304" v="3639" actId="478"/>
          <ac:picMkLst>
            <pc:docMk/>
            <pc:sldMasterMk cId="4057728651" sldId="2147483687"/>
            <ac:picMk id="5" creationId="{A7D3DAB3-CBFB-EAFC-F270-19E5E6768A82}"/>
          </ac:picMkLst>
        </pc:picChg>
        <pc:picChg chg="del">
          <ac:chgData name="Erin Stella Sullivan" userId="ef0e33fd-9687-4f2d-acb5-26f6f9c72807" providerId="ADAL" clId="{4C8E1AAD-16E6-425E-93EF-6B9F48D7E813}" dt="2026-05-21T12:24:36.326" v="3634" actId="478"/>
          <ac:picMkLst>
            <pc:docMk/>
            <pc:sldMasterMk cId="4057728651" sldId="2147483687"/>
            <ac:picMk id="13" creationId="{EB8976AC-F3B7-C753-7FBE-C254E34078FC}"/>
          </ac:picMkLst>
        </pc:picChg>
        <pc:sldLayoutChg chg="modSp mod">
          <pc:chgData name="Erin Stella Sullivan" userId="ef0e33fd-9687-4f2d-acb5-26f6f9c72807" providerId="ADAL" clId="{4C8E1AAD-16E6-425E-93EF-6B9F48D7E813}" dt="2026-05-21T12:27:25.668" v="3655" actId="207"/>
          <pc:sldLayoutMkLst>
            <pc:docMk/>
            <pc:sldMasterMk cId="4057728651" sldId="2147483687"/>
            <pc:sldLayoutMk cId="917936216" sldId="2147483689"/>
          </pc:sldLayoutMkLst>
          <pc:spChg chg="mod">
            <ac:chgData name="Erin Stella Sullivan" userId="ef0e33fd-9687-4f2d-acb5-26f6f9c72807" providerId="ADAL" clId="{4C8E1AAD-16E6-425E-93EF-6B9F48D7E813}" dt="2026-05-21T12:27:25.668" v="3655" actId="207"/>
            <ac:spMkLst>
              <pc:docMk/>
              <pc:sldMasterMk cId="4057728651" sldId="2147483687"/>
              <pc:sldLayoutMk cId="917936216" sldId="2147483689"/>
              <ac:spMk id="8" creationId="{A4767784-F9E0-8209-B784-6917BD110077}"/>
            </ac:spMkLst>
          </pc:spChg>
          <pc:spChg chg="mod">
            <ac:chgData name="Erin Stella Sullivan" userId="ef0e33fd-9687-4f2d-acb5-26f6f9c72807" providerId="ADAL" clId="{4C8E1AAD-16E6-425E-93EF-6B9F48D7E813}" dt="2026-05-21T12:26:38.864" v="3644" actId="207"/>
            <ac:spMkLst>
              <pc:docMk/>
              <pc:sldMasterMk cId="4057728651" sldId="2147483687"/>
              <pc:sldLayoutMk cId="917936216" sldId="2147483689"/>
              <ac:spMk id="10" creationId="{1F3666E1-BE0A-1FC6-7C85-0B6CA1317499}"/>
            </ac:spMkLst>
          </pc:spChg>
          <pc:spChg chg="mod">
            <ac:chgData name="Erin Stella Sullivan" userId="ef0e33fd-9687-4f2d-acb5-26f6f9c72807" providerId="ADAL" clId="{4C8E1AAD-16E6-425E-93EF-6B9F48D7E813}" dt="2026-05-21T12:27:18.481" v="3653" actId="207"/>
            <ac:spMkLst>
              <pc:docMk/>
              <pc:sldMasterMk cId="4057728651" sldId="2147483687"/>
              <pc:sldLayoutMk cId="917936216" sldId="2147483689"/>
              <ac:spMk id="11" creationId="{33EFDACC-19D1-847A-2C0E-2C9E7068A725}"/>
            </ac:spMkLst>
          </pc:spChg>
          <pc:spChg chg="mod">
            <ac:chgData name="Erin Stella Sullivan" userId="ef0e33fd-9687-4f2d-acb5-26f6f9c72807" providerId="ADAL" clId="{4C8E1AAD-16E6-425E-93EF-6B9F48D7E813}" dt="2026-05-21T12:27:06.571" v="3649" actId="207"/>
            <ac:spMkLst>
              <pc:docMk/>
              <pc:sldMasterMk cId="4057728651" sldId="2147483687"/>
              <pc:sldLayoutMk cId="917936216" sldId="2147483689"/>
              <ac:spMk id="14" creationId="{F8C6ACAF-1962-77A0-2C10-893B46679A6C}"/>
            </ac:spMkLst>
          </pc:spChg>
          <pc:spChg chg="mod">
            <ac:chgData name="Erin Stella Sullivan" userId="ef0e33fd-9687-4f2d-acb5-26f6f9c72807" providerId="ADAL" clId="{4C8E1AAD-16E6-425E-93EF-6B9F48D7E813}" dt="2026-05-21T12:27:09.905" v="3650" actId="207"/>
            <ac:spMkLst>
              <pc:docMk/>
              <pc:sldMasterMk cId="4057728651" sldId="2147483687"/>
              <pc:sldLayoutMk cId="917936216" sldId="2147483689"/>
              <ac:spMk id="16" creationId="{35A47DC4-8D88-88DA-989C-FB3FD894F489}"/>
            </ac:spMkLst>
          </pc:spChg>
          <pc:spChg chg="mod">
            <ac:chgData name="Erin Stella Sullivan" userId="ef0e33fd-9687-4f2d-acb5-26f6f9c72807" providerId="ADAL" clId="{4C8E1AAD-16E6-425E-93EF-6B9F48D7E813}" dt="2026-05-21T12:26:38.864" v="3644" actId="207"/>
            <ac:spMkLst>
              <pc:docMk/>
              <pc:sldMasterMk cId="4057728651" sldId="2147483687"/>
              <pc:sldLayoutMk cId="917936216" sldId="2147483689"/>
              <ac:spMk id="19" creationId="{F4D79659-8C7E-6E42-4822-FCC8530D9661}"/>
            </ac:spMkLst>
          </pc:spChg>
          <pc:spChg chg="mod">
            <ac:chgData name="Erin Stella Sullivan" userId="ef0e33fd-9687-4f2d-acb5-26f6f9c72807" providerId="ADAL" clId="{4C8E1AAD-16E6-425E-93EF-6B9F48D7E813}" dt="2026-05-21T12:27:12.279" v="3651" actId="207"/>
            <ac:spMkLst>
              <pc:docMk/>
              <pc:sldMasterMk cId="4057728651" sldId="2147483687"/>
              <pc:sldLayoutMk cId="917936216" sldId="2147483689"/>
              <ac:spMk id="20" creationId="{CCC13E75-3BE9-31F6-90AC-5178B3137613}"/>
            </ac:spMkLst>
          </pc:spChg>
          <pc:spChg chg="mod">
            <ac:chgData name="Erin Stella Sullivan" userId="ef0e33fd-9687-4f2d-acb5-26f6f9c72807" providerId="ADAL" clId="{4C8E1AAD-16E6-425E-93EF-6B9F48D7E813}" dt="2026-05-21T12:26:38.864" v="3644" actId="207"/>
            <ac:spMkLst>
              <pc:docMk/>
              <pc:sldMasterMk cId="4057728651" sldId="2147483687"/>
              <pc:sldLayoutMk cId="917936216" sldId="2147483689"/>
              <ac:spMk id="25" creationId="{CCF847D9-4D9B-E524-A17B-A623070D131C}"/>
            </ac:spMkLst>
          </pc:spChg>
          <pc:spChg chg="mod">
            <ac:chgData name="Erin Stella Sullivan" userId="ef0e33fd-9687-4f2d-acb5-26f6f9c72807" providerId="ADAL" clId="{4C8E1AAD-16E6-425E-93EF-6B9F48D7E813}" dt="2026-05-21T12:27:15.069" v="3652" actId="207"/>
            <ac:spMkLst>
              <pc:docMk/>
              <pc:sldMasterMk cId="4057728651" sldId="2147483687"/>
              <pc:sldLayoutMk cId="917936216" sldId="2147483689"/>
              <ac:spMk id="26" creationId="{0FC49CE7-2C79-ABE0-A4F1-89E2F1BCA3F8}"/>
            </ac:spMkLst>
          </pc:spChg>
          <pc:spChg chg="mod">
            <ac:chgData name="Erin Stella Sullivan" userId="ef0e33fd-9687-4f2d-acb5-26f6f9c72807" providerId="ADAL" clId="{4C8E1AAD-16E6-425E-93EF-6B9F48D7E813}" dt="2026-05-21T12:26:38.864" v="3644" actId="207"/>
            <ac:spMkLst>
              <pc:docMk/>
              <pc:sldMasterMk cId="4057728651" sldId="2147483687"/>
              <pc:sldLayoutMk cId="917936216" sldId="2147483689"/>
              <ac:spMk id="27" creationId="{3314C4EF-8B3D-39AA-7268-E818C946C0F0}"/>
            </ac:spMkLst>
          </pc:spChg>
          <pc:spChg chg="mod">
            <ac:chgData name="Erin Stella Sullivan" userId="ef0e33fd-9687-4f2d-acb5-26f6f9c72807" providerId="ADAL" clId="{4C8E1AAD-16E6-425E-93EF-6B9F48D7E813}" dt="2026-05-21T12:27:21.492" v="3654" actId="207"/>
            <ac:spMkLst>
              <pc:docMk/>
              <pc:sldMasterMk cId="4057728651" sldId="2147483687"/>
              <pc:sldLayoutMk cId="917936216" sldId="2147483689"/>
              <ac:spMk id="28" creationId="{42774AB4-8C0F-0EE3-1B28-CFFA5241F009}"/>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C74950C3-D9FA-8AE0-DAE5-6956F356EAE8}"/>
              </a:ext>
            </a:extLst>
          </p:cNvPr>
          <p:cNvSpPr>
            <a:spLocks noGrp="1" noChangeArrowheads="1"/>
          </p:cNvSpPr>
          <p:nvPr>
            <p:ph type="hdr" sz="quarter"/>
          </p:nvPr>
        </p:nvSpPr>
        <p:spPr bwMode="auto">
          <a:xfrm>
            <a:off x="0" y="0"/>
            <a:ext cx="4303713" cy="339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atin typeface="Arial" panose="020B0604020202020204" pitchFamily="34" charset="0"/>
                <a:ea typeface="MS PGothic" panose="020B0600070205080204" pitchFamily="34" charset="-128"/>
              </a:defRPr>
            </a:lvl1pPr>
          </a:lstStyle>
          <a:p>
            <a:pPr>
              <a:defRPr/>
            </a:pPr>
            <a:endParaRPr lang="en-US" altLang="en-US"/>
          </a:p>
        </p:txBody>
      </p:sp>
      <p:sp>
        <p:nvSpPr>
          <p:cNvPr id="5123" name="Rectangle 3">
            <a:extLst>
              <a:ext uri="{FF2B5EF4-FFF2-40B4-BE49-F238E27FC236}">
                <a16:creationId xmlns:a16="http://schemas.microsoft.com/office/drawing/2014/main" id="{5587AA91-DC28-67B1-BAF1-3C476A6706CA}"/>
              </a:ext>
            </a:extLst>
          </p:cNvPr>
          <p:cNvSpPr>
            <a:spLocks noGrp="1" noChangeArrowheads="1"/>
          </p:cNvSpPr>
          <p:nvPr>
            <p:ph type="dt" sz="quarter" idx="1"/>
          </p:nvPr>
        </p:nvSpPr>
        <p:spPr bwMode="auto">
          <a:xfrm>
            <a:off x="5622925" y="0"/>
            <a:ext cx="4303713" cy="339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atin typeface="Arial" panose="020B0604020202020204" pitchFamily="34" charset="0"/>
                <a:ea typeface="MS PGothic" panose="020B0600070205080204" pitchFamily="34" charset="-128"/>
              </a:defRPr>
            </a:lvl1pPr>
          </a:lstStyle>
          <a:p>
            <a:pPr>
              <a:defRPr/>
            </a:pPr>
            <a:endParaRPr lang="en-US" altLang="en-US"/>
          </a:p>
        </p:txBody>
      </p:sp>
      <p:sp>
        <p:nvSpPr>
          <p:cNvPr id="5124" name="Rectangle 4">
            <a:extLst>
              <a:ext uri="{FF2B5EF4-FFF2-40B4-BE49-F238E27FC236}">
                <a16:creationId xmlns:a16="http://schemas.microsoft.com/office/drawing/2014/main" id="{0CA7D732-E9B1-CEC2-68D1-4FAD3D2FE4CA}"/>
              </a:ext>
            </a:extLst>
          </p:cNvPr>
          <p:cNvSpPr>
            <a:spLocks noGrp="1" noChangeArrowheads="1"/>
          </p:cNvSpPr>
          <p:nvPr>
            <p:ph type="ftr" sz="quarter" idx="2"/>
          </p:nvPr>
        </p:nvSpPr>
        <p:spPr bwMode="auto">
          <a:xfrm>
            <a:off x="0" y="6457950"/>
            <a:ext cx="4303713" cy="3397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atin typeface="Arial" panose="020B0604020202020204" pitchFamily="34" charset="0"/>
                <a:ea typeface="MS PGothic" panose="020B0600070205080204" pitchFamily="34" charset="-128"/>
              </a:defRPr>
            </a:lvl1pPr>
          </a:lstStyle>
          <a:p>
            <a:pPr>
              <a:defRPr/>
            </a:pPr>
            <a:endParaRPr lang="en-US" altLang="en-US"/>
          </a:p>
        </p:txBody>
      </p:sp>
      <p:sp>
        <p:nvSpPr>
          <p:cNvPr id="5125" name="Rectangle 5">
            <a:extLst>
              <a:ext uri="{FF2B5EF4-FFF2-40B4-BE49-F238E27FC236}">
                <a16:creationId xmlns:a16="http://schemas.microsoft.com/office/drawing/2014/main" id="{B81C613A-60F4-53A9-A88C-240960033FD0}"/>
              </a:ext>
            </a:extLst>
          </p:cNvPr>
          <p:cNvSpPr>
            <a:spLocks noGrp="1" noChangeArrowheads="1"/>
          </p:cNvSpPr>
          <p:nvPr>
            <p:ph type="sldNum" sz="quarter" idx="3"/>
          </p:nvPr>
        </p:nvSpPr>
        <p:spPr bwMode="auto">
          <a:xfrm>
            <a:off x="5622925" y="6457950"/>
            <a:ext cx="4303713" cy="3397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smtClean="0"/>
            </a:lvl1pPr>
          </a:lstStyle>
          <a:p>
            <a:pPr>
              <a:defRPr/>
            </a:pPr>
            <a:fld id="{91C3417D-C8AD-43EB-8C5C-7C4745B4CF93}"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EBD4EE60-6385-E766-1485-9BBD6199C4F3}"/>
              </a:ext>
            </a:extLst>
          </p:cNvPr>
          <p:cNvSpPr>
            <a:spLocks noGrp="1" noChangeArrowheads="1"/>
          </p:cNvSpPr>
          <p:nvPr>
            <p:ph type="hdr" sz="quarter"/>
          </p:nvPr>
        </p:nvSpPr>
        <p:spPr bwMode="auto">
          <a:xfrm>
            <a:off x="0" y="0"/>
            <a:ext cx="4303713" cy="339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atin typeface="Arial" panose="020B0604020202020204" pitchFamily="34" charset="0"/>
                <a:ea typeface="MS PGothic" panose="020B0600070205080204" pitchFamily="34" charset="-128"/>
              </a:defRPr>
            </a:lvl1pPr>
          </a:lstStyle>
          <a:p>
            <a:pPr>
              <a:defRPr/>
            </a:pPr>
            <a:endParaRPr lang="en-US" altLang="en-US"/>
          </a:p>
        </p:txBody>
      </p:sp>
      <p:sp>
        <p:nvSpPr>
          <p:cNvPr id="3075" name="Rectangle 3">
            <a:extLst>
              <a:ext uri="{FF2B5EF4-FFF2-40B4-BE49-F238E27FC236}">
                <a16:creationId xmlns:a16="http://schemas.microsoft.com/office/drawing/2014/main" id="{79611990-3CB3-EDAC-18D5-16588E321856}"/>
              </a:ext>
            </a:extLst>
          </p:cNvPr>
          <p:cNvSpPr>
            <a:spLocks noGrp="1" noChangeArrowheads="1"/>
          </p:cNvSpPr>
          <p:nvPr>
            <p:ph type="dt" idx="1"/>
          </p:nvPr>
        </p:nvSpPr>
        <p:spPr bwMode="auto">
          <a:xfrm>
            <a:off x="5622925" y="0"/>
            <a:ext cx="4303713" cy="339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atin typeface="Arial" panose="020B0604020202020204" pitchFamily="34" charset="0"/>
                <a:ea typeface="MS PGothic" panose="020B0600070205080204" pitchFamily="34" charset="-128"/>
              </a:defRPr>
            </a:lvl1pPr>
          </a:lstStyle>
          <a:p>
            <a:pPr>
              <a:defRPr/>
            </a:pPr>
            <a:endParaRPr lang="en-US" altLang="en-US"/>
          </a:p>
        </p:txBody>
      </p:sp>
      <p:sp>
        <p:nvSpPr>
          <p:cNvPr id="2052" name="Rectangle 4">
            <a:extLst>
              <a:ext uri="{FF2B5EF4-FFF2-40B4-BE49-F238E27FC236}">
                <a16:creationId xmlns:a16="http://schemas.microsoft.com/office/drawing/2014/main" id="{66141394-3AE2-B52F-85B5-F8122FF263F3}"/>
              </a:ext>
            </a:extLst>
          </p:cNvPr>
          <p:cNvSpPr>
            <a:spLocks noGrp="1" noRot="1" noChangeAspect="1" noChangeArrowheads="1" noTextEdit="1"/>
          </p:cNvSpPr>
          <p:nvPr>
            <p:ph type="sldImg" idx="2"/>
          </p:nvPr>
        </p:nvSpPr>
        <p:spPr bwMode="auto">
          <a:xfrm>
            <a:off x="4111625" y="511175"/>
            <a:ext cx="1703388" cy="25479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E7CB75C6-143A-AA2F-88E9-F663140C85C9}"/>
              </a:ext>
            </a:extLst>
          </p:cNvPr>
          <p:cNvSpPr>
            <a:spLocks noGrp="1" noChangeArrowheads="1"/>
          </p:cNvSpPr>
          <p:nvPr>
            <p:ph type="body" sz="quarter" idx="3"/>
          </p:nvPr>
        </p:nvSpPr>
        <p:spPr bwMode="auto">
          <a:xfrm>
            <a:off x="1323975" y="3228975"/>
            <a:ext cx="7278688" cy="30591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a:extLst>
              <a:ext uri="{FF2B5EF4-FFF2-40B4-BE49-F238E27FC236}">
                <a16:creationId xmlns:a16="http://schemas.microsoft.com/office/drawing/2014/main" id="{97D256BF-1911-F466-0DC0-F19E10EFE0CE}"/>
              </a:ext>
            </a:extLst>
          </p:cNvPr>
          <p:cNvSpPr>
            <a:spLocks noGrp="1" noChangeArrowheads="1"/>
          </p:cNvSpPr>
          <p:nvPr>
            <p:ph type="ftr" sz="quarter" idx="4"/>
          </p:nvPr>
        </p:nvSpPr>
        <p:spPr bwMode="auto">
          <a:xfrm>
            <a:off x="0" y="6457950"/>
            <a:ext cx="4303713" cy="3397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atin typeface="Arial" panose="020B0604020202020204" pitchFamily="34" charset="0"/>
                <a:ea typeface="MS PGothic" panose="020B0600070205080204" pitchFamily="34" charset="-128"/>
              </a:defRPr>
            </a:lvl1pPr>
          </a:lstStyle>
          <a:p>
            <a:pPr>
              <a:defRPr/>
            </a:pPr>
            <a:endParaRPr lang="en-US" altLang="en-US"/>
          </a:p>
        </p:txBody>
      </p:sp>
      <p:sp>
        <p:nvSpPr>
          <p:cNvPr id="3079" name="Rectangle 7">
            <a:extLst>
              <a:ext uri="{FF2B5EF4-FFF2-40B4-BE49-F238E27FC236}">
                <a16:creationId xmlns:a16="http://schemas.microsoft.com/office/drawing/2014/main" id="{FDE5F30D-9581-C6F5-20B2-671AF52DBD28}"/>
              </a:ext>
            </a:extLst>
          </p:cNvPr>
          <p:cNvSpPr>
            <a:spLocks noGrp="1" noChangeArrowheads="1"/>
          </p:cNvSpPr>
          <p:nvPr>
            <p:ph type="sldNum" sz="quarter" idx="5"/>
          </p:nvPr>
        </p:nvSpPr>
        <p:spPr bwMode="auto">
          <a:xfrm>
            <a:off x="5622925" y="6457950"/>
            <a:ext cx="4303713" cy="3397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smtClean="0"/>
            </a:lvl1pPr>
          </a:lstStyle>
          <a:p>
            <a:pPr>
              <a:defRPr/>
            </a:pPr>
            <a:fld id="{4339900A-BA1B-499F-B1B4-DF85CFD7E41C}"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ern="1200">
        <a:solidFill>
          <a:schemeClr val="tx1"/>
        </a:solidFill>
        <a:latin typeface="Arial" pitchFamily="-112" charset="0"/>
        <a:ea typeface="MS PGothic" panose="020B0600070205080204" pitchFamily="34" charset="-128"/>
        <a:cs typeface="MS PGothic" panose="020B0600070205080204" pitchFamily="34" charset="-128"/>
      </a:defRPr>
    </a:lvl1pPr>
    <a:lvl2pPr marL="754063" algn="l" rtl="0" eaLnBrk="0" fontAlgn="base" hangingPunct="0">
      <a:spcBef>
        <a:spcPct val="30000"/>
      </a:spcBef>
      <a:spcAft>
        <a:spcPct val="0"/>
      </a:spcAft>
      <a:defRPr kern="1200">
        <a:solidFill>
          <a:schemeClr val="tx1"/>
        </a:solidFill>
        <a:latin typeface="Arial" pitchFamily="-112" charset="0"/>
        <a:ea typeface="MS PGothic" panose="020B0600070205080204" pitchFamily="34" charset="-128"/>
        <a:cs typeface="+mn-cs"/>
      </a:defRPr>
    </a:lvl2pPr>
    <a:lvl3pPr marL="1509713" algn="l" rtl="0" eaLnBrk="0" fontAlgn="base" hangingPunct="0">
      <a:spcBef>
        <a:spcPct val="30000"/>
      </a:spcBef>
      <a:spcAft>
        <a:spcPct val="0"/>
      </a:spcAft>
      <a:defRPr kern="1200">
        <a:solidFill>
          <a:schemeClr val="tx1"/>
        </a:solidFill>
        <a:latin typeface="Arial" pitchFamily="-112" charset="0"/>
        <a:ea typeface="MS PGothic" panose="020B0600070205080204" pitchFamily="34" charset="-128"/>
        <a:cs typeface="+mn-cs"/>
      </a:defRPr>
    </a:lvl3pPr>
    <a:lvl4pPr marL="2266950" algn="l" rtl="0" eaLnBrk="0" fontAlgn="base" hangingPunct="0">
      <a:spcBef>
        <a:spcPct val="30000"/>
      </a:spcBef>
      <a:spcAft>
        <a:spcPct val="0"/>
      </a:spcAft>
      <a:defRPr kern="1200">
        <a:solidFill>
          <a:schemeClr val="tx1"/>
        </a:solidFill>
        <a:latin typeface="Arial" pitchFamily="-112" charset="0"/>
        <a:ea typeface="MS PGothic" panose="020B0600070205080204" pitchFamily="34" charset="-128"/>
        <a:cs typeface="+mn-cs"/>
      </a:defRPr>
    </a:lvl4pPr>
    <a:lvl5pPr marL="3021013" algn="l" rtl="0" eaLnBrk="0" fontAlgn="base" hangingPunct="0">
      <a:spcBef>
        <a:spcPct val="30000"/>
      </a:spcBef>
      <a:spcAft>
        <a:spcPct val="0"/>
      </a:spcAft>
      <a:defRPr kern="1200">
        <a:solidFill>
          <a:schemeClr val="tx1"/>
        </a:solidFill>
        <a:latin typeface="Arial" pitchFamily="-112" charset="0"/>
        <a:ea typeface="MS PGothic" panose="020B0600070205080204" pitchFamily="34" charset="-128"/>
        <a:cs typeface="+mn-cs"/>
      </a:defRPr>
    </a:lvl5pPr>
    <a:lvl6pPr marL="3779046" algn="l" defTabSz="755809" rtl="0" eaLnBrk="1" latinLnBrk="0" hangingPunct="1">
      <a:defRPr sz="1983" kern="1200">
        <a:solidFill>
          <a:schemeClr val="tx1"/>
        </a:solidFill>
        <a:latin typeface="+mn-lt"/>
        <a:ea typeface="+mn-ea"/>
        <a:cs typeface="+mn-cs"/>
      </a:defRPr>
    </a:lvl6pPr>
    <a:lvl7pPr marL="4534855" algn="l" defTabSz="755809" rtl="0" eaLnBrk="1" latinLnBrk="0" hangingPunct="1">
      <a:defRPr sz="1983" kern="1200">
        <a:solidFill>
          <a:schemeClr val="tx1"/>
        </a:solidFill>
        <a:latin typeface="+mn-lt"/>
        <a:ea typeface="+mn-ea"/>
        <a:cs typeface="+mn-cs"/>
      </a:defRPr>
    </a:lvl7pPr>
    <a:lvl8pPr marL="5290665" algn="l" defTabSz="755809" rtl="0" eaLnBrk="1" latinLnBrk="0" hangingPunct="1">
      <a:defRPr sz="1983" kern="1200">
        <a:solidFill>
          <a:schemeClr val="tx1"/>
        </a:solidFill>
        <a:latin typeface="+mn-lt"/>
        <a:ea typeface="+mn-ea"/>
        <a:cs typeface="+mn-cs"/>
      </a:defRPr>
    </a:lvl8pPr>
    <a:lvl9pPr marL="6046474" algn="l" defTabSz="755809" rtl="0" eaLnBrk="1" latinLnBrk="0" hangingPunct="1">
      <a:defRPr sz="198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4339900A-BA1B-499F-B1B4-DF85CFD7E41C}" type="slidenum">
              <a:rPr lang="en-US" altLang="en-US" smtClean="0"/>
              <a:pPr>
                <a:defRPr/>
              </a:pPr>
              <a:t>1</a:t>
            </a:fld>
            <a:endParaRPr lang="en-US" altLang="en-US"/>
          </a:p>
        </p:txBody>
      </p:sp>
    </p:spTree>
    <p:extLst>
      <p:ext uri="{BB962C8B-B14F-4D97-AF65-F5344CB8AC3E}">
        <p14:creationId xmlns:p14="http://schemas.microsoft.com/office/powerpoint/2010/main" val="42383692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AEDF93-A5F5-C042-BC29-3F010B6CD3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D33FAF-1497-8E8E-11AD-0CD9DBF830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E28136-7826-3F5D-DE8A-D9459718933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9B0F14C-A6E1-19B5-8FA8-B45C856FB430}"/>
              </a:ext>
            </a:extLst>
          </p:cNvPr>
          <p:cNvSpPr>
            <a:spLocks noGrp="1"/>
          </p:cNvSpPr>
          <p:nvPr>
            <p:ph type="sldNum" sz="quarter" idx="5"/>
          </p:nvPr>
        </p:nvSpPr>
        <p:spPr/>
        <p:txBody>
          <a:bodyPr/>
          <a:lstStyle/>
          <a:p>
            <a:pPr>
              <a:defRPr/>
            </a:pPr>
            <a:fld id="{4339900A-BA1B-499F-B1B4-DF85CFD7E41C}" type="slidenum">
              <a:rPr lang="en-US" altLang="en-US" smtClean="0"/>
              <a:pPr>
                <a:defRPr/>
              </a:pPr>
              <a:t>2</a:t>
            </a:fld>
            <a:endParaRPr lang="en-US" altLang="en-US"/>
          </a:p>
        </p:txBody>
      </p:sp>
    </p:spTree>
    <p:extLst>
      <p:ext uri="{BB962C8B-B14F-4D97-AF65-F5344CB8AC3E}">
        <p14:creationId xmlns:p14="http://schemas.microsoft.com/office/powerpoint/2010/main" val="33715785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ab_Header_2_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56124-F678-DAC9-B5D3-27EAE97D6F98}"/>
              </a:ext>
            </a:extLst>
          </p:cNvPr>
          <p:cNvSpPr>
            <a:spLocks noGrp="1"/>
          </p:cNvSpPr>
          <p:nvPr>
            <p:ph type="title"/>
          </p:nvPr>
        </p:nvSpPr>
        <p:spPr/>
        <p:txBody>
          <a:bodyPr lIns="288000" tIns="288000" rIns="288000" bIns="288000"/>
          <a:lstStyle>
            <a:lvl1pPr algn="just">
              <a:defRPr/>
            </a:lvl1pPr>
          </a:lstStyle>
          <a:p>
            <a:r>
              <a:rPr lang="en-US" dirty="0"/>
              <a:t>Click to edit Master title style</a:t>
            </a:r>
            <a:endParaRPr lang="en-GB" dirty="0"/>
          </a:p>
        </p:txBody>
      </p:sp>
      <p:sp>
        <p:nvSpPr>
          <p:cNvPr id="8" name="Text Placeholder 7">
            <a:extLst>
              <a:ext uri="{FF2B5EF4-FFF2-40B4-BE49-F238E27FC236}">
                <a16:creationId xmlns:a16="http://schemas.microsoft.com/office/drawing/2014/main" id="{A4767784-F9E0-8209-B784-6917BD110077}"/>
              </a:ext>
            </a:extLst>
          </p:cNvPr>
          <p:cNvSpPr>
            <a:spLocks noGrp="1"/>
          </p:cNvSpPr>
          <p:nvPr>
            <p:ph type="body" sz="quarter" idx="10" hasCustomPrompt="1"/>
          </p:nvPr>
        </p:nvSpPr>
        <p:spPr>
          <a:xfrm>
            <a:off x="757238" y="45405675"/>
            <a:ext cx="20954999" cy="5111750"/>
          </a:xfrm>
          <a:prstGeom prst="rect">
            <a:avLst/>
          </a:prstGeom>
          <a:ln>
            <a:solidFill>
              <a:srgbClr val="6787C4"/>
            </a:solidFill>
          </a:ln>
        </p:spPr>
        <p:txBody>
          <a:bodyPr/>
          <a:lstStyle>
            <a:lvl1pPr marL="0" indent="0">
              <a:buNone/>
              <a:defRPr sz="4000">
                <a:solidFill>
                  <a:srgbClr val="6787C4"/>
                </a:solidFill>
                <a:latin typeface="Aptos" panose="020B0004020202020204" pitchFamily="34" charset="0"/>
              </a:defRPr>
            </a:lvl1pPr>
          </a:lstStyle>
          <a:p>
            <a:pPr lvl="0"/>
            <a:r>
              <a:rPr lang="en-GB" dirty="0"/>
              <a:t>Logos, Acknowledgements, References</a:t>
            </a:r>
          </a:p>
        </p:txBody>
      </p:sp>
      <p:sp>
        <p:nvSpPr>
          <p:cNvPr id="10" name="Text Placeholder 9">
            <a:extLst>
              <a:ext uri="{FF2B5EF4-FFF2-40B4-BE49-F238E27FC236}">
                <a16:creationId xmlns:a16="http://schemas.microsoft.com/office/drawing/2014/main" id="{1F3666E1-BE0A-1FC6-7C85-0B6CA1317499}"/>
              </a:ext>
            </a:extLst>
          </p:cNvPr>
          <p:cNvSpPr>
            <a:spLocks noGrp="1"/>
          </p:cNvSpPr>
          <p:nvPr>
            <p:ph type="body" sz="quarter" idx="11" hasCustomPrompt="1"/>
          </p:nvPr>
        </p:nvSpPr>
        <p:spPr>
          <a:xfrm>
            <a:off x="685800" y="11633648"/>
            <a:ext cx="6984877" cy="1511300"/>
          </a:xfrm>
          <a:prstGeom prst="round2SameRect">
            <a:avLst/>
          </a:prstGeom>
          <a:solidFill>
            <a:srgbClr val="6787C4"/>
          </a:solidFill>
          <a:ln w="203200">
            <a:solidFill>
              <a:srgbClr val="6787C4"/>
            </a:solidFill>
          </a:ln>
        </p:spPr>
        <p:txBody>
          <a:bodyPr/>
          <a:lstStyle>
            <a:lvl1pPr marL="0" indent="0" algn="ctr">
              <a:buNone/>
              <a:defRPr sz="7200" b="1">
                <a:latin typeface="Aptos" panose="020B0004020202020204" pitchFamily="34" charset="0"/>
              </a:defRPr>
            </a:lvl1pPr>
          </a:lstStyle>
          <a:p>
            <a:pPr lvl="0"/>
            <a:r>
              <a:rPr lang="en-GB" dirty="0"/>
              <a:t>Section</a:t>
            </a:r>
          </a:p>
        </p:txBody>
      </p:sp>
      <p:sp>
        <p:nvSpPr>
          <p:cNvPr id="14" name="Text Placeholder 9">
            <a:extLst>
              <a:ext uri="{FF2B5EF4-FFF2-40B4-BE49-F238E27FC236}">
                <a16:creationId xmlns:a16="http://schemas.microsoft.com/office/drawing/2014/main" id="{F8C6ACAF-1962-77A0-2C10-893B46679A6C}"/>
              </a:ext>
            </a:extLst>
          </p:cNvPr>
          <p:cNvSpPr>
            <a:spLocks noGrp="1"/>
          </p:cNvSpPr>
          <p:nvPr>
            <p:ph type="body" sz="quarter" idx="15" hasCustomPrompt="1"/>
          </p:nvPr>
        </p:nvSpPr>
        <p:spPr>
          <a:xfrm>
            <a:off x="757237" y="7344176"/>
            <a:ext cx="32917326" cy="3533924"/>
          </a:xfrm>
          <a:prstGeom prst="rect">
            <a:avLst/>
          </a:prstGeom>
          <a:solidFill>
            <a:schemeClr val="tx1"/>
          </a:solidFill>
          <a:ln w="203200">
            <a:solidFill>
              <a:srgbClr val="6787C4"/>
            </a:solidFill>
          </a:ln>
        </p:spPr>
        <p:txBody>
          <a:bodyPr lIns="288000" tIns="288000" rIns="288000" bIns="288000"/>
          <a:lstStyle>
            <a:lvl1pPr marL="0" indent="0" algn="ctr">
              <a:buNone/>
              <a:defRPr sz="6600" b="0">
                <a:solidFill>
                  <a:srgbClr val="6787C4"/>
                </a:solidFill>
                <a:latin typeface="Aptos" panose="020B0004020202020204" pitchFamily="34" charset="0"/>
              </a:defRPr>
            </a:lvl1pPr>
          </a:lstStyle>
          <a:p>
            <a:pPr lvl="0"/>
            <a:r>
              <a:rPr lang="en-GB" dirty="0"/>
              <a:t>Authors &amp; Affiliations</a:t>
            </a:r>
          </a:p>
        </p:txBody>
      </p:sp>
      <p:sp>
        <p:nvSpPr>
          <p:cNvPr id="16" name="Text Placeholder 9">
            <a:extLst>
              <a:ext uri="{FF2B5EF4-FFF2-40B4-BE49-F238E27FC236}">
                <a16:creationId xmlns:a16="http://schemas.microsoft.com/office/drawing/2014/main" id="{35A47DC4-8D88-88DA-989C-FB3FD894F489}"/>
              </a:ext>
            </a:extLst>
          </p:cNvPr>
          <p:cNvSpPr>
            <a:spLocks noGrp="1"/>
          </p:cNvSpPr>
          <p:nvPr>
            <p:ph type="body" sz="quarter" idx="16" hasCustomPrompt="1"/>
          </p:nvPr>
        </p:nvSpPr>
        <p:spPr>
          <a:xfrm>
            <a:off x="688137" y="13078969"/>
            <a:ext cx="33067901" cy="4053485"/>
          </a:xfrm>
          <a:prstGeom prst="rect">
            <a:avLst/>
          </a:prstGeom>
          <a:solidFill>
            <a:schemeClr val="tx1"/>
          </a:solidFill>
          <a:ln w="203200">
            <a:solidFill>
              <a:srgbClr val="6787C4"/>
            </a:solidFill>
          </a:ln>
        </p:spPr>
        <p:txBody>
          <a:bodyPr lIns="288000" tIns="288000" rIns="288000" bIns="288000" numCol="2" spcCol="720000"/>
          <a:lstStyle>
            <a:lvl1pPr marL="857250" marR="0" indent="-857250" algn="l" defTabSz="1920240" rtl="0" eaLnBrk="1" fontAlgn="auto" latinLnBrk="0" hangingPunct="1">
              <a:lnSpc>
                <a:spcPct val="120000"/>
              </a:lnSpc>
              <a:spcBef>
                <a:spcPts val="0"/>
              </a:spcBef>
              <a:spcAft>
                <a:spcPts val="0"/>
              </a:spcAft>
              <a:buClr>
                <a:srgbClr val="0A2D50"/>
              </a:buClr>
              <a:buSzTx/>
              <a:buFont typeface="Arial" panose="020B0604020202020204" pitchFamily="34" charset="0"/>
              <a:buNone/>
              <a:tabLst/>
              <a:defRPr lang="en-GB" sz="4000" b="0" i="0" kern="1200">
                <a:solidFill>
                  <a:srgbClr val="6787C4"/>
                </a:solidFill>
                <a:latin typeface="Aptos" panose="020B0004020202020204" pitchFamily="34" charset="0"/>
                <a:ea typeface="+mn-ea"/>
                <a:cs typeface="Calibri" panose="020F0502020204030204" pitchFamily="34" charset="0"/>
              </a:defRPr>
            </a:lvl1pPr>
          </a:lstStyle>
          <a:p>
            <a:pPr marL="857250" marR="0" lvl="0" indent="-857250" algn="ctr" defTabSz="1920240" rtl="0" eaLnBrk="1" fontAlgn="auto" latinLnBrk="0" hangingPunct="1">
              <a:lnSpc>
                <a:spcPct val="120000"/>
              </a:lnSpc>
              <a:spcBef>
                <a:spcPts val="0"/>
              </a:spcBef>
              <a:spcAft>
                <a:spcPts val="0"/>
              </a:spcAft>
              <a:buClr>
                <a:srgbClr val="0A2D50"/>
              </a:buClr>
              <a:buSzTx/>
              <a:buFont typeface="Arial" panose="020B0604020202020204" pitchFamily="34" charset="0"/>
              <a:buNone/>
              <a:tabLst/>
              <a:defRPr/>
            </a:pPr>
            <a:r>
              <a:rPr lang="en-GB" dirty="0"/>
              <a:t>Content in 2 columns by default</a:t>
            </a:r>
          </a:p>
        </p:txBody>
      </p:sp>
      <p:sp>
        <p:nvSpPr>
          <p:cNvPr id="19" name="Text Placeholder 9">
            <a:extLst>
              <a:ext uri="{FF2B5EF4-FFF2-40B4-BE49-F238E27FC236}">
                <a16:creationId xmlns:a16="http://schemas.microsoft.com/office/drawing/2014/main" id="{F4D79659-8C7E-6E42-4822-FCC8530D9661}"/>
              </a:ext>
            </a:extLst>
          </p:cNvPr>
          <p:cNvSpPr>
            <a:spLocks noGrp="1"/>
          </p:cNvSpPr>
          <p:nvPr>
            <p:ph type="body" sz="quarter" idx="17" hasCustomPrompt="1"/>
          </p:nvPr>
        </p:nvSpPr>
        <p:spPr>
          <a:xfrm>
            <a:off x="647867" y="18140686"/>
            <a:ext cx="6984877" cy="1511300"/>
          </a:xfrm>
          <a:prstGeom prst="round2SameRect">
            <a:avLst/>
          </a:prstGeom>
          <a:solidFill>
            <a:srgbClr val="6787C4"/>
          </a:solidFill>
          <a:ln w="203200">
            <a:solidFill>
              <a:srgbClr val="6787C4"/>
            </a:solidFill>
          </a:ln>
        </p:spPr>
        <p:txBody>
          <a:bodyPr/>
          <a:lstStyle>
            <a:lvl1pPr marL="0" marR="0" indent="0" algn="ctr" defTabSz="1920240" rtl="0" eaLnBrk="1" fontAlgn="auto" latinLnBrk="0" hangingPunct="1">
              <a:lnSpc>
                <a:spcPct val="120000"/>
              </a:lnSpc>
              <a:spcBef>
                <a:spcPts val="0"/>
              </a:spcBef>
              <a:spcAft>
                <a:spcPts val="0"/>
              </a:spcAft>
              <a:buClr>
                <a:srgbClr val="0A2D50"/>
              </a:buClr>
              <a:buSzTx/>
              <a:buFont typeface="Arial"/>
              <a:buNone/>
              <a:tabLst/>
              <a:defRPr sz="7200" b="1">
                <a:latin typeface="Aptos" panose="020B0004020202020204" pitchFamily="34" charset="0"/>
              </a:defRPr>
            </a:lvl1pPr>
          </a:lstStyle>
          <a:p>
            <a:pPr lvl="0"/>
            <a:r>
              <a:rPr lang="en-GB" dirty="0"/>
              <a:t>Section</a:t>
            </a:r>
          </a:p>
        </p:txBody>
      </p:sp>
      <p:sp>
        <p:nvSpPr>
          <p:cNvPr id="20" name="Text Placeholder 9">
            <a:extLst>
              <a:ext uri="{FF2B5EF4-FFF2-40B4-BE49-F238E27FC236}">
                <a16:creationId xmlns:a16="http://schemas.microsoft.com/office/drawing/2014/main" id="{CCC13E75-3BE9-31F6-90AC-5178B3137613}"/>
              </a:ext>
            </a:extLst>
          </p:cNvPr>
          <p:cNvSpPr>
            <a:spLocks noGrp="1"/>
          </p:cNvSpPr>
          <p:nvPr>
            <p:ph type="body" sz="quarter" idx="18" hasCustomPrompt="1"/>
          </p:nvPr>
        </p:nvSpPr>
        <p:spPr>
          <a:xfrm>
            <a:off x="644761" y="19586007"/>
            <a:ext cx="33067901" cy="4847082"/>
          </a:xfrm>
          <a:prstGeom prst="rect">
            <a:avLst/>
          </a:prstGeom>
          <a:solidFill>
            <a:schemeClr val="tx1"/>
          </a:solidFill>
          <a:ln w="203200">
            <a:solidFill>
              <a:srgbClr val="6787C4"/>
            </a:solidFill>
          </a:ln>
        </p:spPr>
        <p:txBody>
          <a:bodyPr wrap="square" lIns="288000" tIns="288000" rIns="288000" bIns="288000" numCol="2" spcCol="720000"/>
          <a:lstStyle>
            <a:lvl1pPr marL="857250" marR="0" indent="-857250" algn="l" defTabSz="1920240" rtl="0" eaLnBrk="1" fontAlgn="auto" latinLnBrk="0" hangingPunct="1">
              <a:lnSpc>
                <a:spcPct val="120000"/>
              </a:lnSpc>
              <a:spcBef>
                <a:spcPts val="0"/>
              </a:spcBef>
              <a:spcAft>
                <a:spcPts val="0"/>
              </a:spcAft>
              <a:buClr>
                <a:srgbClr val="0A2D50"/>
              </a:buClr>
              <a:buSzTx/>
              <a:buFont typeface="Arial" panose="020B0604020202020204" pitchFamily="34" charset="0"/>
              <a:buNone/>
              <a:tabLst/>
              <a:defRPr lang="en-GB" sz="4000" b="0" i="0" kern="1200">
                <a:solidFill>
                  <a:srgbClr val="6787C4"/>
                </a:solidFill>
                <a:latin typeface="Aptos" panose="020B0004020202020204" pitchFamily="34" charset="0"/>
                <a:ea typeface="+mn-ea"/>
                <a:cs typeface="Calibri" panose="020F0502020204030204" pitchFamily="34" charset="0"/>
              </a:defRPr>
            </a:lvl1pPr>
          </a:lstStyle>
          <a:p>
            <a:pPr marL="857250" marR="0" lvl="0" indent="-857250" algn="ctr" defTabSz="1920240" rtl="0" eaLnBrk="1" fontAlgn="auto" latinLnBrk="0" hangingPunct="1">
              <a:lnSpc>
                <a:spcPct val="120000"/>
              </a:lnSpc>
              <a:spcBef>
                <a:spcPts val="0"/>
              </a:spcBef>
              <a:spcAft>
                <a:spcPts val="0"/>
              </a:spcAft>
              <a:buClr>
                <a:srgbClr val="0A2D50"/>
              </a:buClr>
              <a:buSzTx/>
              <a:buFont typeface="Arial" panose="020B0604020202020204" pitchFamily="34" charset="0"/>
              <a:buNone/>
              <a:tabLst/>
              <a:defRPr/>
            </a:pPr>
            <a:r>
              <a:rPr lang="en-GB" dirty="0"/>
              <a:t>Content in 2 columns by default</a:t>
            </a:r>
          </a:p>
        </p:txBody>
      </p:sp>
      <p:sp>
        <p:nvSpPr>
          <p:cNvPr id="25" name="Text Placeholder 9">
            <a:extLst>
              <a:ext uri="{FF2B5EF4-FFF2-40B4-BE49-F238E27FC236}">
                <a16:creationId xmlns:a16="http://schemas.microsoft.com/office/drawing/2014/main" id="{CCF847D9-4D9B-E524-A17B-A623070D131C}"/>
              </a:ext>
            </a:extLst>
          </p:cNvPr>
          <p:cNvSpPr>
            <a:spLocks noGrp="1"/>
          </p:cNvSpPr>
          <p:nvPr>
            <p:ph type="body" sz="quarter" idx="19" hasCustomPrompt="1"/>
          </p:nvPr>
        </p:nvSpPr>
        <p:spPr>
          <a:xfrm>
            <a:off x="647867" y="25507300"/>
            <a:ext cx="6984877" cy="1511300"/>
          </a:xfrm>
          <a:prstGeom prst="round2SameRect">
            <a:avLst/>
          </a:prstGeom>
          <a:solidFill>
            <a:srgbClr val="6787C4"/>
          </a:solidFill>
          <a:ln w="203200">
            <a:solidFill>
              <a:srgbClr val="6787C4"/>
            </a:solidFill>
          </a:ln>
        </p:spPr>
        <p:txBody>
          <a:bodyPr/>
          <a:lstStyle>
            <a:lvl1pPr marL="0" marR="0" indent="0" algn="ctr" defTabSz="1920240" rtl="0" eaLnBrk="1" fontAlgn="auto" latinLnBrk="0" hangingPunct="1">
              <a:lnSpc>
                <a:spcPct val="120000"/>
              </a:lnSpc>
              <a:spcBef>
                <a:spcPts val="0"/>
              </a:spcBef>
              <a:spcAft>
                <a:spcPts val="0"/>
              </a:spcAft>
              <a:buClr>
                <a:srgbClr val="0A2D50"/>
              </a:buClr>
              <a:buSzTx/>
              <a:buFont typeface="Arial"/>
              <a:buNone/>
              <a:tabLst/>
              <a:defRPr sz="7200" b="1">
                <a:latin typeface="Aptos" panose="020B0004020202020204" pitchFamily="34" charset="0"/>
              </a:defRPr>
            </a:lvl1pPr>
          </a:lstStyle>
          <a:p>
            <a:pPr marL="0" marR="0" lvl="0" indent="0" algn="ctr" defTabSz="1920240" rtl="0" eaLnBrk="1" fontAlgn="auto" latinLnBrk="0" hangingPunct="1">
              <a:lnSpc>
                <a:spcPct val="120000"/>
              </a:lnSpc>
              <a:spcBef>
                <a:spcPts val="0"/>
              </a:spcBef>
              <a:spcAft>
                <a:spcPts val="0"/>
              </a:spcAft>
              <a:buClr>
                <a:srgbClr val="0A2D50"/>
              </a:buClr>
              <a:buSzTx/>
              <a:buFont typeface="Arial"/>
              <a:buNone/>
              <a:tabLst/>
              <a:defRPr/>
            </a:pPr>
            <a:r>
              <a:rPr lang="en-GB" dirty="0"/>
              <a:t>Section</a:t>
            </a:r>
          </a:p>
        </p:txBody>
      </p:sp>
      <p:sp>
        <p:nvSpPr>
          <p:cNvPr id="26" name="Text Placeholder 9">
            <a:extLst>
              <a:ext uri="{FF2B5EF4-FFF2-40B4-BE49-F238E27FC236}">
                <a16:creationId xmlns:a16="http://schemas.microsoft.com/office/drawing/2014/main" id="{0FC49CE7-2C79-ABE0-A4F1-89E2F1BCA3F8}"/>
              </a:ext>
            </a:extLst>
          </p:cNvPr>
          <p:cNvSpPr>
            <a:spLocks noGrp="1"/>
          </p:cNvSpPr>
          <p:nvPr>
            <p:ph type="body" sz="quarter" idx="20" hasCustomPrompt="1"/>
          </p:nvPr>
        </p:nvSpPr>
        <p:spPr>
          <a:xfrm>
            <a:off x="644761" y="26952621"/>
            <a:ext cx="33067901" cy="10171859"/>
          </a:xfrm>
          <a:prstGeom prst="rect">
            <a:avLst/>
          </a:prstGeom>
          <a:solidFill>
            <a:schemeClr val="tx1"/>
          </a:solidFill>
          <a:ln w="203200">
            <a:solidFill>
              <a:srgbClr val="6787C4"/>
            </a:solidFill>
          </a:ln>
        </p:spPr>
        <p:txBody>
          <a:bodyPr lIns="288000" tIns="288000" rIns="288000" bIns="288000" numCol="2" spcCol="720000"/>
          <a:lstStyle>
            <a:lvl1pPr marL="857250" marR="0" indent="-857250" algn="l" defTabSz="1920240" rtl="0" eaLnBrk="1" fontAlgn="auto" latinLnBrk="0" hangingPunct="1">
              <a:lnSpc>
                <a:spcPct val="120000"/>
              </a:lnSpc>
              <a:spcBef>
                <a:spcPts val="0"/>
              </a:spcBef>
              <a:spcAft>
                <a:spcPts val="0"/>
              </a:spcAft>
              <a:buClr>
                <a:srgbClr val="0A2D50"/>
              </a:buClr>
              <a:buSzTx/>
              <a:buFont typeface="Arial" panose="020B0604020202020204" pitchFamily="34" charset="0"/>
              <a:buNone/>
              <a:tabLst/>
              <a:defRPr lang="en-GB" sz="4000" b="0" i="0" kern="1200">
                <a:solidFill>
                  <a:srgbClr val="6787C4"/>
                </a:solidFill>
                <a:latin typeface="Aptos" panose="020B0004020202020204" pitchFamily="34" charset="0"/>
                <a:ea typeface="+mn-ea"/>
                <a:cs typeface="Calibri" panose="020F0502020204030204" pitchFamily="34" charset="0"/>
              </a:defRPr>
            </a:lvl1pPr>
          </a:lstStyle>
          <a:p>
            <a:pPr marL="857250" marR="0" lvl="0" indent="-857250" algn="ctr" defTabSz="1920240" rtl="0" eaLnBrk="1" fontAlgn="auto" latinLnBrk="0" hangingPunct="1">
              <a:lnSpc>
                <a:spcPct val="120000"/>
              </a:lnSpc>
              <a:spcBef>
                <a:spcPts val="0"/>
              </a:spcBef>
              <a:spcAft>
                <a:spcPts val="0"/>
              </a:spcAft>
              <a:buClr>
                <a:srgbClr val="0A2D50"/>
              </a:buClr>
              <a:buSzTx/>
              <a:buFont typeface="Arial" panose="020B0604020202020204" pitchFamily="34" charset="0"/>
              <a:buNone/>
              <a:tabLst/>
              <a:defRPr/>
            </a:pPr>
            <a:r>
              <a:rPr lang="en-GB" dirty="0"/>
              <a:t>Content in 2 columns by default</a:t>
            </a:r>
          </a:p>
        </p:txBody>
      </p:sp>
      <p:sp>
        <p:nvSpPr>
          <p:cNvPr id="27" name="Text Placeholder 9">
            <a:extLst>
              <a:ext uri="{FF2B5EF4-FFF2-40B4-BE49-F238E27FC236}">
                <a16:creationId xmlns:a16="http://schemas.microsoft.com/office/drawing/2014/main" id="{3314C4EF-8B3D-39AA-7268-E818C946C0F0}"/>
              </a:ext>
            </a:extLst>
          </p:cNvPr>
          <p:cNvSpPr>
            <a:spLocks noGrp="1"/>
          </p:cNvSpPr>
          <p:nvPr>
            <p:ph type="body" sz="quarter" idx="21" hasCustomPrompt="1"/>
          </p:nvPr>
        </p:nvSpPr>
        <p:spPr>
          <a:xfrm>
            <a:off x="645529" y="37946105"/>
            <a:ext cx="7025148" cy="1511300"/>
          </a:xfrm>
          <a:prstGeom prst="round2SameRect">
            <a:avLst/>
          </a:prstGeom>
          <a:solidFill>
            <a:srgbClr val="6787C4"/>
          </a:solidFill>
          <a:ln w="203200">
            <a:solidFill>
              <a:srgbClr val="6787C4"/>
            </a:solidFill>
          </a:ln>
        </p:spPr>
        <p:txBody>
          <a:bodyPr/>
          <a:lstStyle>
            <a:lvl1pPr marL="0" marR="0" indent="0" algn="ctr" defTabSz="1920240" rtl="0" eaLnBrk="1" fontAlgn="auto" latinLnBrk="0" hangingPunct="1">
              <a:lnSpc>
                <a:spcPct val="120000"/>
              </a:lnSpc>
              <a:spcBef>
                <a:spcPts val="0"/>
              </a:spcBef>
              <a:spcAft>
                <a:spcPts val="0"/>
              </a:spcAft>
              <a:buClr>
                <a:srgbClr val="0A2D50"/>
              </a:buClr>
              <a:buSzTx/>
              <a:buFont typeface="Arial"/>
              <a:buNone/>
              <a:tabLst/>
              <a:defRPr sz="7200" b="1">
                <a:latin typeface="Aptos" panose="020B0004020202020204" pitchFamily="34" charset="0"/>
              </a:defRPr>
            </a:lvl1pPr>
          </a:lstStyle>
          <a:p>
            <a:pPr marL="0" marR="0" lvl="0" indent="0" algn="ctr" defTabSz="1920240" rtl="0" eaLnBrk="1" fontAlgn="auto" latinLnBrk="0" hangingPunct="1">
              <a:lnSpc>
                <a:spcPct val="120000"/>
              </a:lnSpc>
              <a:spcBef>
                <a:spcPts val="0"/>
              </a:spcBef>
              <a:spcAft>
                <a:spcPts val="0"/>
              </a:spcAft>
              <a:buClr>
                <a:srgbClr val="0A2D50"/>
              </a:buClr>
              <a:buSzTx/>
              <a:buFont typeface="Arial"/>
              <a:buNone/>
              <a:tabLst/>
              <a:defRPr/>
            </a:pPr>
            <a:r>
              <a:rPr lang="en-GB" dirty="0"/>
              <a:t>Section</a:t>
            </a:r>
          </a:p>
        </p:txBody>
      </p:sp>
      <p:sp>
        <p:nvSpPr>
          <p:cNvPr id="28" name="Text Placeholder 9">
            <a:extLst>
              <a:ext uri="{FF2B5EF4-FFF2-40B4-BE49-F238E27FC236}">
                <a16:creationId xmlns:a16="http://schemas.microsoft.com/office/drawing/2014/main" id="{42774AB4-8C0F-0EE3-1B28-CFFA5241F009}"/>
              </a:ext>
            </a:extLst>
          </p:cNvPr>
          <p:cNvSpPr>
            <a:spLocks noGrp="1"/>
          </p:cNvSpPr>
          <p:nvPr>
            <p:ph type="body" sz="quarter" idx="22" hasCustomPrompt="1"/>
          </p:nvPr>
        </p:nvSpPr>
        <p:spPr>
          <a:xfrm>
            <a:off x="647866" y="39391426"/>
            <a:ext cx="33108171" cy="4053485"/>
          </a:xfrm>
          <a:prstGeom prst="rect">
            <a:avLst/>
          </a:prstGeom>
          <a:solidFill>
            <a:schemeClr val="tx1"/>
          </a:solidFill>
          <a:ln w="203200">
            <a:solidFill>
              <a:srgbClr val="6787C4"/>
            </a:solidFill>
          </a:ln>
        </p:spPr>
        <p:txBody>
          <a:bodyPr lIns="288000" tIns="288000" rIns="288000" bIns="288000" numCol="2" spcCol="720000">
            <a:noAutofit/>
          </a:bodyPr>
          <a:lstStyle>
            <a:lvl1pPr marL="857250" marR="0" indent="-857250" algn="l" defTabSz="1920240" rtl="0" eaLnBrk="1" fontAlgn="auto" latinLnBrk="0" hangingPunct="1">
              <a:lnSpc>
                <a:spcPct val="120000"/>
              </a:lnSpc>
              <a:spcBef>
                <a:spcPts val="0"/>
              </a:spcBef>
              <a:spcAft>
                <a:spcPts val="0"/>
              </a:spcAft>
              <a:buClr>
                <a:srgbClr val="0A2D50"/>
              </a:buClr>
              <a:buSzTx/>
              <a:buFont typeface="Arial" panose="020B0604020202020204" pitchFamily="34" charset="0"/>
              <a:buNone/>
              <a:tabLst/>
              <a:defRPr lang="en-GB" sz="4000" b="0" i="0" kern="1200">
                <a:solidFill>
                  <a:srgbClr val="6787C4"/>
                </a:solidFill>
                <a:latin typeface="Aptos" panose="020B0004020202020204" pitchFamily="34" charset="0"/>
                <a:ea typeface="+mn-ea"/>
                <a:cs typeface="Calibri" panose="020F0502020204030204" pitchFamily="34" charset="0"/>
              </a:defRPr>
            </a:lvl1pPr>
          </a:lstStyle>
          <a:p>
            <a:pPr marL="857250" marR="0" lvl="0" indent="-857250" algn="ctr" defTabSz="1920240" rtl="0" eaLnBrk="1" fontAlgn="auto" latinLnBrk="0" hangingPunct="1">
              <a:lnSpc>
                <a:spcPct val="120000"/>
              </a:lnSpc>
              <a:spcBef>
                <a:spcPts val="0"/>
              </a:spcBef>
              <a:spcAft>
                <a:spcPts val="0"/>
              </a:spcAft>
              <a:buClr>
                <a:srgbClr val="0A2D50"/>
              </a:buClr>
              <a:buSzTx/>
              <a:buFont typeface="Arial" panose="020B0604020202020204" pitchFamily="34" charset="0"/>
              <a:buNone/>
              <a:tabLst/>
              <a:defRPr/>
            </a:pPr>
            <a:r>
              <a:rPr lang="en-GB" dirty="0"/>
              <a:t>Content in 2 columns by default</a:t>
            </a:r>
          </a:p>
        </p:txBody>
      </p:sp>
      <p:sp>
        <p:nvSpPr>
          <p:cNvPr id="11" name="Text Placeholder 10">
            <a:extLst>
              <a:ext uri="{FF2B5EF4-FFF2-40B4-BE49-F238E27FC236}">
                <a16:creationId xmlns:a16="http://schemas.microsoft.com/office/drawing/2014/main" id="{33EFDACC-19D1-847A-2C0E-2C9E7068A725}"/>
              </a:ext>
            </a:extLst>
          </p:cNvPr>
          <p:cNvSpPr>
            <a:spLocks noGrp="1"/>
          </p:cNvSpPr>
          <p:nvPr>
            <p:ph type="body" sz="quarter" idx="23" hasCustomPrompt="1"/>
          </p:nvPr>
        </p:nvSpPr>
        <p:spPr>
          <a:xfrm>
            <a:off x="24003000" y="33609286"/>
            <a:ext cx="8191500" cy="909314"/>
          </a:xfrm>
          <a:prstGeom prst="rect">
            <a:avLst/>
          </a:prstGeom>
          <a:ln>
            <a:solidFill>
              <a:srgbClr val="6787C4"/>
            </a:solidFill>
          </a:ln>
        </p:spPr>
        <p:txBody>
          <a:bodyPr/>
          <a:lstStyle>
            <a:lvl1pPr marL="0" indent="0">
              <a:buNone/>
              <a:defRPr sz="2800" b="0">
                <a:solidFill>
                  <a:srgbClr val="6787C4"/>
                </a:solidFill>
                <a:latin typeface="Aptos" panose="020B0004020202020204" pitchFamily="34" charset="0"/>
              </a:defRPr>
            </a:lvl1pPr>
            <a:lvl2pPr>
              <a:defRPr sz="4000"/>
            </a:lvl2pPr>
            <a:lvl3pPr>
              <a:defRPr sz="4000"/>
            </a:lvl3pPr>
            <a:lvl4pPr>
              <a:defRPr sz="4000"/>
            </a:lvl4pPr>
            <a:lvl5pPr>
              <a:defRPr sz="4000"/>
            </a:lvl5pPr>
          </a:lstStyle>
          <a:p>
            <a:pPr lvl="0"/>
            <a:r>
              <a:rPr lang="en-US" dirty="0"/>
              <a:t>Figure #. Caption</a:t>
            </a:r>
          </a:p>
        </p:txBody>
      </p:sp>
    </p:spTree>
    <p:extLst>
      <p:ext uri="{BB962C8B-B14F-4D97-AF65-F5344CB8AC3E}">
        <p14:creationId xmlns:p14="http://schemas.microsoft.com/office/powerpoint/2010/main" val="91793621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8C89B29-6A0D-F9B6-7651-89F2954CE701}"/>
              </a:ext>
            </a:extLst>
          </p:cNvPr>
          <p:cNvSpPr/>
          <p:nvPr userDrawn="1"/>
        </p:nvSpPr>
        <p:spPr>
          <a:xfrm>
            <a:off x="0" y="1"/>
            <a:ext cx="34207450" cy="6885512"/>
          </a:xfrm>
          <a:prstGeom prst="rect">
            <a:avLst/>
          </a:prstGeom>
          <a:solidFill>
            <a:srgbClr val="6787C4"/>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l"/>
            <a:endParaRPr lang="en-GB" sz="1400" b="1">
              <a:solidFill>
                <a:schemeClr val="tx1"/>
              </a:solidFill>
              <a:cs typeface="Georgia"/>
            </a:endParaRPr>
          </a:p>
        </p:txBody>
      </p:sp>
      <p:sp>
        <p:nvSpPr>
          <p:cNvPr id="2" name="Title Placeholder 1"/>
          <p:cNvSpPr>
            <a:spLocks noGrp="1"/>
          </p:cNvSpPr>
          <p:nvPr>
            <p:ph type="title"/>
          </p:nvPr>
        </p:nvSpPr>
        <p:spPr>
          <a:xfrm>
            <a:off x="757910" y="688433"/>
            <a:ext cx="23546616" cy="5616624"/>
          </a:xfrm>
          <a:prstGeom prst="rect">
            <a:avLst/>
          </a:prstGeom>
        </p:spPr>
        <p:txBody>
          <a:bodyPr vert="horz" lIns="0" tIns="0" rIns="0" bIns="0" rtlCol="0" anchor="t" anchorCtr="0">
            <a:normAutofit/>
          </a:bodyPr>
          <a:lstStyle/>
          <a:p>
            <a:r>
              <a:rPr lang="en-US"/>
              <a:t>Click to add Slide Title</a:t>
            </a:r>
          </a:p>
        </p:txBody>
      </p:sp>
      <p:sp>
        <p:nvSpPr>
          <p:cNvPr id="16" name="Rectangle 15">
            <a:extLst>
              <a:ext uri="{FF2B5EF4-FFF2-40B4-BE49-F238E27FC236}">
                <a16:creationId xmlns:a16="http://schemas.microsoft.com/office/drawing/2014/main" id="{6E44BAB8-6A6E-6BB8-955C-76A34E17EED4}"/>
              </a:ext>
            </a:extLst>
          </p:cNvPr>
          <p:cNvSpPr/>
          <p:nvPr userDrawn="1"/>
        </p:nvSpPr>
        <p:spPr>
          <a:xfrm>
            <a:off x="0" y="44704250"/>
            <a:ext cx="34207450" cy="557134"/>
          </a:xfrm>
          <a:prstGeom prst="rect">
            <a:avLst/>
          </a:prstGeom>
          <a:solidFill>
            <a:srgbClr val="6787C4"/>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l"/>
            <a:endParaRPr lang="en-GB" sz="1400" b="1">
              <a:solidFill>
                <a:schemeClr val="tx1"/>
              </a:solidFill>
              <a:cs typeface="Georgia"/>
            </a:endParaRPr>
          </a:p>
        </p:txBody>
      </p:sp>
      <p:pic>
        <p:nvPicPr>
          <p:cNvPr id="3" name="Picture 2">
            <a:extLst>
              <a:ext uri="{FF2B5EF4-FFF2-40B4-BE49-F238E27FC236}">
                <a16:creationId xmlns:a16="http://schemas.microsoft.com/office/drawing/2014/main" id="{428EAABA-1CCA-5977-353D-17BD31CE338F}"/>
              </a:ext>
            </a:extLst>
          </p:cNvPr>
          <p:cNvPicPr>
            <a:picLocks noChangeAspect="1"/>
          </p:cNvPicPr>
          <p:nvPr userDrawn="1"/>
        </p:nvPicPr>
        <p:blipFill>
          <a:blip r:embed="rId3"/>
          <a:stretch>
            <a:fillRect/>
          </a:stretch>
        </p:blipFill>
        <p:spPr>
          <a:xfrm>
            <a:off x="25026767" y="-1"/>
            <a:ext cx="9180683" cy="6885511"/>
          </a:xfrm>
          <a:prstGeom prst="rect">
            <a:avLst/>
          </a:prstGeom>
        </p:spPr>
      </p:pic>
    </p:spTree>
    <p:extLst>
      <p:ext uri="{BB962C8B-B14F-4D97-AF65-F5344CB8AC3E}">
        <p14:creationId xmlns:p14="http://schemas.microsoft.com/office/powerpoint/2010/main" val="4057728651"/>
      </p:ext>
    </p:extLst>
  </p:cSld>
  <p:clrMap bg1="dk1" tx1="lt1" bg2="dk2" tx2="lt2" accent1="accent1" accent2="accent2" accent3="accent3" accent4="accent4" accent5="accent5" accent6="accent6" hlink="hlink" folHlink="folHlink"/>
  <p:sldLayoutIdLst>
    <p:sldLayoutId id="2147483689" r:id="rId1"/>
  </p:sldLayoutIdLst>
  <p:hf sldNum="0" hdr="0" ftr="0"/>
  <p:txStyles>
    <p:titleStyle>
      <a:lvl1pPr algn="l" defTabSz="1920240" rtl="0" eaLnBrk="1" latinLnBrk="0" hangingPunct="1">
        <a:spcBef>
          <a:spcPct val="0"/>
        </a:spcBef>
        <a:buNone/>
        <a:defRPr sz="13000" b="1" i="0" kern="1200">
          <a:solidFill>
            <a:schemeClr val="tx1"/>
          </a:solidFill>
          <a:latin typeface="Aptos" panose="020B0004020202020204" pitchFamily="34" charset="0"/>
          <a:ea typeface="+mj-ea"/>
          <a:cs typeface="Calibri" panose="020F0502020204030204" pitchFamily="34" charset="0"/>
        </a:defRPr>
      </a:lvl1pPr>
    </p:titleStyle>
    <p:bodyStyle>
      <a:lvl1pPr marL="1133475" indent="-1133475" algn="l" defTabSz="1920240" rtl="0" eaLnBrk="1" latinLnBrk="0" hangingPunct="1">
        <a:lnSpc>
          <a:spcPct val="120000"/>
        </a:lnSpc>
        <a:spcBef>
          <a:spcPts val="0"/>
        </a:spcBef>
        <a:buClr>
          <a:srgbClr val="0A2D50"/>
        </a:buClr>
        <a:buFont typeface="Arial"/>
        <a:buChar char="•"/>
        <a:defRPr sz="8400" b="0" i="0" kern="1200">
          <a:solidFill>
            <a:schemeClr val="tx1"/>
          </a:solidFill>
          <a:latin typeface="Calibri" panose="020F0502020204030204" pitchFamily="34" charset="0"/>
          <a:ea typeface="+mn-ea"/>
          <a:cs typeface="Calibri" panose="020F0502020204030204" pitchFamily="34" charset="0"/>
        </a:defRPr>
      </a:lvl1pPr>
      <a:lvl2pPr marL="2266950" indent="-1133475" algn="l" defTabSz="1920240" rtl="0" eaLnBrk="1" latinLnBrk="0" hangingPunct="1">
        <a:lnSpc>
          <a:spcPct val="120000"/>
        </a:lnSpc>
        <a:spcBef>
          <a:spcPts val="0"/>
        </a:spcBef>
        <a:buClr>
          <a:srgbClr val="0A2D50"/>
        </a:buClr>
        <a:buFont typeface="Arial"/>
        <a:buChar char="•"/>
        <a:defRPr sz="8400" b="0" i="0" kern="1200">
          <a:solidFill>
            <a:schemeClr val="tx1"/>
          </a:solidFill>
          <a:latin typeface="Calibri" panose="020F0502020204030204" pitchFamily="34" charset="0"/>
          <a:ea typeface="+mn-ea"/>
          <a:cs typeface="Calibri" panose="020F0502020204030204" pitchFamily="34" charset="0"/>
        </a:defRPr>
      </a:lvl2pPr>
      <a:lvl3pPr marL="3400425" indent="-1133475" algn="l" defTabSz="1920240" rtl="0" eaLnBrk="1" latinLnBrk="0" hangingPunct="1">
        <a:lnSpc>
          <a:spcPct val="120000"/>
        </a:lnSpc>
        <a:spcBef>
          <a:spcPts val="0"/>
        </a:spcBef>
        <a:buClr>
          <a:srgbClr val="0A2D50"/>
        </a:buClr>
        <a:buFont typeface="Arial"/>
        <a:buChar char="•"/>
        <a:defRPr sz="8400" b="0" i="0" kern="1200">
          <a:solidFill>
            <a:schemeClr val="tx1"/>
          </a:solidFill>
          <a:latin typeface="Calibri" panose="020F0502020204030204" pitchFamily="34" charset="0"/>
          <a:ea typeface="+mn-ea"/>
          <a:cs typeface="Calibri" panose="020F0502020204030204" pitchFamily="34" charset="0"/>
        </a:defRPr>
      </a:lvl3pPr>
      <a:lvl4pPr marL="4533900" indent="-1133475" algn="l" defTabSz="1920240" rtl="0" eaLnBrk="1" latinLnBrk="0" hangingPunct="1">
        <a:lnSpc>
          <a:spcPct val="120000"/>
        </a:lnSpc>
        <a:spcBef>
          <a:spcPts val="0"/>
        </a:spcBef>
        <a:buClr>
          <a:srgbClr val="0A2D50"/>
        </a:buClr>
        <a:buFont typeface="Arial"/>
        <a:buChar char="•"/>
        <a:defRPr sz="8400" b="0" i="0" kern="1200">
          <a:solidFill>
            <a:schemeClr val="tx1"/>
          </a:solidFill>
          <a:latin typeface="Calibri" panose="020F0502020204030204" pitchFamily="34" charset="0"/>
          <a:ea typeface="+mn-ea"/>
          <a:cs typeface="Calibri" panose="020F0502020204030204" pitchFamily="34" charset="0"/>
        </a:defRPr>
      </a:lvl4pPr>
      <a:lvl5pPr marL="5634040" indent="-1100140" algn="l" defTabSz="1920240" rtl="0" eaLnBrk="1" latinLnBrk="0" hangingPunct="1">
        <a:lnSpc>
          <a:spcPct val="120000"/>
        </a:lnSpc>
        <a:spcBef>
          <a:spcPts val="0"/>
        </a:spcBef>
        <a:buClr>
          <a:srgbClr val="0A2D50"/>
        </a:buClr>
        <a:buFont typeface="Arial"/>
        <a:buChar char="•"/>
        <a:defRPr sz="8400" b="0" i="0" kern="1200">
          <a:solidFill>
            <a:schemeClr val="tx1"/>
          </a:solidFill>
          <a:latin typeface="Calibri" panose="020F0502020204030204" pitchFamily="34" charset="0"/>
          <a:ea typeface="+mn-ea"/>
          <a:cs typeface="Calibri" panose="020F0502020204030204" pitchFamily="34" charset="0"/>
        </a:defRPr>
      </a:lvl5pPr>
      <a:lvl6pPr marL="10561320" indent="-960120" algn="l" defTabSz="1920240" rtl="0" eaLnBrk="1" latinLnBrk="0" hangingPunct="1">
        <a:spcBef>
          <a:spcPct val="20000"/>
        </a:spcBef>
        <a:buFont typeface="Arial"/>
        <a:buChar char="•"/>
        <a:defRPr sz="8400" kern="1200">
          <a:solidFill>
            <a:schemeClr val="tx1"/>
          </a:solidFill>
          <a:latin typeface="+mn-lt"/>
          <a:ea typeface="+mn-ea"/>
          <a:cs typeface="+mn-cs"/>
        </a:defRPr>
      </a:lvl6pPr>
      <a:lvl7pPr marL="12481560" indent="-960120" algn="l" defTabSz="1920240" rtl="0" eaLnBrk="1" latinLnBrk="0" hangingPunct="1">
        <a:spcBef>
          <a:spcPct val="20000"/>
        </a:spcBef>
        <a:buFont typeface="Arial"/>
        <a:buChar char="•"/>
        <a:defRPr sz="8400" kern="1200">
          <a:solidFill>
            <a:schemeClr val="tx1"/>
          </a:solidFill>
          <a:latin typeface="+mn-lt"/>
          <a:ea typeface="+mn-ea"/>
          <a:cs typeface="+mn-cs"/>
        </a:defRPr>
      </a:lvl7pPr>
      <a:lvl8pPr marL="14401800" indent="-960120" algn="l" defTabSz="1920240" rtl="0" eaLnBrk="1" latinLnBrk="0" hangingPunct="1">
        <a:spcBef>
          <a:spcPct val="20000"/>
        </a:spcBef>
        <a:buFont typeface="Arial"/>
        <a:buChar char="•"/>
        <a:defRPr sz="8400" kern="1200">
          <a:solidFill>
            <a:schemeClr val="tx1"/>
          </a:solidFill>
          <a:latin typeface="+mn-lt"/>
          <a:ea typeface="+mn-ea"/>
          <a:cs typeface="+mn-cs"/>
        </a:defRPr>
      </a:lvl8pPr>
      <a:lvl9pPr marL="16322040" indent="-960120" algn="l" defTabSz="1920240" rtl="0" eaLnBrk="1" latinLnBrk="0" hangingPunct="1">
        <a:spcBef>
          <a:spcPct val="20000"/>
        </a:spcBef>
        <a:buFont typeface="Arial"/>
        <a:buChar char="•"/>
        <a:defRPr sz="8400" kern="1200">
          <a:solidFill>
            <a:schemeClr val="tx1"/>
          </a:solidFill>
          <a:latin typeface="+mn-lt"/>
          <a:ea typeface="+mn-ea"/>
          <a:cs typeface="+mn-cs"/>
        </a:defRPr>
      </a:lvl9pPr>
    </p:bodyStyle>
    <p:otherStyle>
      <a:defPPr>
        <a:defRPr lang="en-US"/>
      </a:defPPr>
      <a:lvl1pPr marL="0" algn="l" defTabSz="1920240" rtl="0" eaLnBrk="1" latinLnBrk="0" hangingPunct="1">
        <a:defRPr sz="7560" kern="1200">
          <a:solidFill>
            <a:schemeClr val="tx1"/>
          </a:solidFill>
          <a:latin typeface="+mn-lt"/>
          <a:ea typeface="+mn-ea"/>
          <a:cs typeface="+mn-cs"/>
        </a:defRPr>
      </a:lvl1pPr>
      <a:lvl2pPr marL="1920240" algn="l" defTabSz="1920240" rtl="0" eaLnBrk="1" latinLnBrk="0" hangingPunct="1">
        <a:defRPr sz="7560" kern="1200">
          <a:solidFill>
            <a:schemeClr val="tx1"/>
          </a:solidFill>
          <a:latin typeface="+mn-lt"/>
          <a:ea typeface="+mn-ea"/>
          <a:cs typeface="+mn-cs"/>
        </a:defRPr>
      </a:lvl2pPr>
      <a:lvl3pPr marL="3840480" algn="l" defTabSz="1920240" rtl="0" eaLnBrk="1" latinLnBrk="0" hangingPunct="1">
        <a:defRPr sz="7560" kern="1200">
          <a:solidFill>
            <a:schemeClr val="tx1"/>
          </a:solidFill>
          <a:latin typeface="+mn-lt"/>
          <a:ea typeface="+mn-ea"/>
          <a:cs typeface="+mn-cs"/>
        </a:defRPr>
      </a:lvl3pPr>
      <a:lvl4pPr marL="5760720" algn="l" defTabSz="1920240" rtl="0" eaLnBrk="1" latinLnBrk="0" hangingPunct="1">
        <a:defRPr sz="7560" kern="1200">
          <a:solidFill>
            <a:schemeClr val="tx1"/>
          </a:solidFill>
          <a:latin typeface="+mn-lt"/>
          <a:ea typeface="+mn-ea"/>
          <a:cs typeface="+mn-cs"/>
        </a:defRPr>
      </a:lvl4pPr>
      <a:lvl5pPr marL="7680960" algn="l" defTabSz="1920240" rtl="0" eaLnBrk="1" latinLnBrk="0" hangingPunct="1">
        <a:defRPr sz="7560" kern="1200">
          <a:solidFill>
            <a:schemeClr val="tx1"/>
          </a:solidFill>
          <a:latin typeface="+mn-lt"/>
          <a:ea typeface="+mn-ea"/>
          <a:cs typeface="+mn-cs"/>
        </a:defRPr>
      </a:lvl5pPr>
      <a:lvl6pPr marL="9601200" algn="l" defTabSz="1920240" rtl="0" eaLnBrk="1" latinLnBrk="0" hangingPunct="1">
        <a:defRPr sz="7560" kern="1200">
          <a:solidFill>
            <a:schemeClr val="tx1"/>
          </a:solidFill>
          <a:latin typeface="+mn-lt"/>
          <a:ea typeface="+mn-ea"/>
          <a:cs typeface="+mn-cs"/>
        </a:defRPr>
      </a:lvl6pPr>
      <a:lvl7pPr marL="11521440" algn="l" defTabSz="1920240" rtl="0" eaLnBrk="1" latinLnBrk="0" hangingPunct="1">
        <a:defRPr sz="7560" kern="1200">
          <a:solidFill>
            <a:schemeClr val="tx1"/>
          </a:solidFill>
          <a:latin typeface="+mn-lt"/>
          <a:ea typeface="+mn-ea"/>
          <a:cs typeface="+mn-cs"/>
        </a:defRPr>
      </a:lvl7pPr>
      <a:lvl8pPr marL="13441680" algn="l" defTabSz="1920240" rtl="0" eaLnBrk="1" latinLnBrk="0" hangingPunct="1">
        <a:defRPr sz="7560" kern="1200">
          <a:solidFill>
            <a:schemeClr val="tx1"/>
          </a:solidFill>
          <a:latin typeface="+mn-lt"/>
          <a:ea typeface="+mn-ea"/>
          <a:cs typeface="+mn-cs"/>
        </a:defRPr>
      </a:lvl8pPr>
      <a:lvl9pPr marL="15361920" algn="l" defTabSz="1920240" rtl="0" eaLnBrk="1" latinLnBrk="0" hangingPunct="1">
        <a:defRPr sz="7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mailto:erin_stella.sullivan@kcl.ac.uk" TargetMode="External"/><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F18DF91-12C6-4369-CAA1-22439BB29BD3}"/>
              </a:ext>
            </a:extLst>
          </p:cNvPr>
          <p:cNvSpPr>
            <a:spLocks noGrp="1"/>
          </p:cNvSpPr>
          <p:nvPr>
            <p:ph type="title"/>
          </p:nvPr>
        </p:nvSpPr>
        <p:spPr/>
        <p:txBody>
          <a:bodyPr/>
          <a:lstStyle/>
          <a:p>
            <a:pPr algn="l"/>
            <a:r>
              <a:rPr lang="en-GB" dirty="0"/>
              <a:t>Title Font Size: 130 pt ideal</a:t>
            </a:r>
            <a:br>
              <a:rPr lang="en-GB" dirty="0"/>
            </a:br>
            <a:r>
              <a:rPr lang="en-GB" sz="7200" dirty="0"/>
              <a:t>Title Font Size: 72 pt minimum (incl. Section Headers)</a:t>
            </a:r>
          </a:p>
        </p:txBody>
      </p:sp>
      <p:sp>
        <p:nvSpPr>
          <p:cNvPr id="11" name="Text Placeholder 10">
            <a:extLst>
              <a:ext uri="{FF2B5EF4-FFF2-40B4-BE49-F238E27FC236}">
                <a16:creationId xmlns:a16="http://schemas.microsoft.com/office/drawing/2014/main" id="{F4DB8FF9-15D7-7C92-21EE-43B374867B26}"/>
              </a:ext>
            </a:extLst>
          </p:cNvPr>
          <p:cNvSpPr>
            <a:spLocks noGrp="1"/>
          </p:cNvSpPr>
          <p:nvPr>
            <p:ph type="body" sz="quarter" idx="10"/>
          </p:nvPr>
        </p:nvSpPr>
        <p:spPr>
          <a:xfrm>
            <a:off x="757238" y="45405674"/>
            <a:ext cx="20954999" cy="5495925"/>
          </a:xfrm>
        </p:spPr>
        <p:txBody>
          <a:bodyPr numCol="2"/>
          <a:lstStyle/>
          <a:p>
            <a:r>
              <a:rPr lang="en-GB" sz="5400" b="1" dirty="0"/>
              <a:t>References:</a:t>
            </a:r>
          </a:p>
          <a:p>
            <a:pPr marL="914400" indent="-914400">
              <a:buClr>
                <a:srgbClr val="6787C4"/>
              </a:buClr>
              <a:buFont typeface="+mj-lt"/>
              <a:buAutoNum type="arabicPeriod"/>
            </a:pPr>
            <a:r>
              <a:rPr lang="en-GB" sz="4000" dirty="0"/>
              <a:t>Reference 1</a:t>
            </a:r>
          </a:p>
          <a:p>
            <a:r>
              <a:rPr lang="en-GB" sz="5400" b="1" dirty="0"/>
              <a:t>Acknowledgements:</a:t>
            </a:r>
          </a:p>
          <a:p>
            <a:r>
              <a:rPr lang="en-GB" sz="4000" dirty="0"/>
              <a:t>Thanks to…</a:t>
            </a:r>
          </a:p>
          <a:p>
            <a:pPr marL="0" marR="0" lvl="0" indent="0" algn="l" defTabSz="1920240" rtl="0" eaLnBrk="1" fontAlgn="auto" latinLnBrk="0" hangingPunct="1">
              <a:lnSpc>
                <a:spcPct val="120000"/>
              </a:lnSpc>
              <a:spcBef>
                <a:spcPts val="0"/>
              </a:spcBef>
              <a:spcAft>
                <a:spcPts val="0"/>
              </a:spcAft>
              <a:buClr>
                <a:srgbClr val="0A2D50"/>
              </a:buClr>
              <a:buSzTx/>
              <a:buFont typeface="Arial"/>
              <a:buNone/>
              <a:tabLst/>
              <a:defRPr/>
            </a:pPr>
            <a:r>
              <a:rPr kumimoji="0" lang="en-GB" sz="5400" b="1" i="0" u="none" strike="noStrike" kern="1200" cap="none" spc="0" normalizeH="0" baseline="0" noProof="0" dirty="0">
                <a:ln>
                  <a:noFill/>
                </a:ln>
                <a:effectLst/>
                <a:uLnTx/>
                <a:uFillTx/>
                <a:latin typeface="Aptos" panose="020B0004020202020204" pitchFamily="34" charset="0"/>
                <a:ea typeface="+mn-ea"/>
                <a:cs typeface="Calibri" panose="020F0502020204030204" pitchFamily="34" charset="0"/>
              </a:rPr>
              <a:t>Funding/Declaration of Interests:</a:t>
            </a:r>
          </a:p>
          <a:p>
            <a:pPr marL="0" marR="0" lvl="0" indent="0" algn="l" defTabSz="1920240" rtl="0" eaLnBrk="1" fontAlgn="auto" latinLnBrk="0" hangingPunct="1">
              <a:lnSpc>
                <a:spcPct val="120000"/>
              </a:lnSpc>
              <a:spcBef>
                <a:spcPts val="0"/>
              </a:spcBef>
              <a:spcAft>
                <a:spcPts val="0"/>
              </a:spcAft>
              <a:buClr>
                <a:srgbClr val="0A2D50"/>
              </a:buClr>
              <a:buSzTx/>
              <a:buFont typeface="Arial"/>
              <a:buNone/>
              <a:tabLst/>
              <a:defRPr/>
            </a:pPr>
            <a:r>
              <a:rPr kumimoji="0" lang="en-GB" sz="4000" b="0" i="0" u="none" strike="noStrike" kern="1200" cap="none" spc="0" normalizeH="0" baseline="0" noProof="0" dirty="0">
                <a:ln>
                  <a:noFill/>
                </a:ln>
                <a:effectLst/>
                <a:uLnTx/>
                <a:uFillTx/>
                <a:latin typeface="Aptos" panose="020B0004020202020204" pitchFamily="34" charset="0"/>
                <a:ea typeface="+mn-ea"/>
                <a:cs typeface="Calibri" panose="020F0502020204030204" pitchFamily="34" charset="0"/>
              </a:rPr>
              <a:t>None to declare</a:t>
            </a:r>
          </a:p>
          <a:p>
            <a:r>
              <a:rPr lang="en-GB" sz="5400" b="1" dirty="0"/>
              <a:t>Room for additional logos</a:t>
            </a:r>
          </a:p>
        </p:txBody>
      </p:sp>
      <p:sp>
        <p:nvSpPr>
          <p:cNvPr id="26" name="Text Placeholder 25">
            <a:extLst>
              <a:ext uri="{FF2B5EF4-FFF2-40B4-BE49-F238E27FC236}">
                <a16:creationId xmlns:a16="http://schemas.microsoft.com/office/drawing/2014/main" id="{7ABEC61C-894E-126E-C27A-C85766AD6A69}"/>
              </a:ext>
            </a:extLst>
          </p:cNvPr>
          <p:cNvSpPr>
            <a:spLocks noGrp="1"/>
          </p:cNvSpPr>
          <p:nvPr>
            <p:ph type="body" sz="quarter" idx="11"/>
          </p:nvPr>
        </p:nvSpPr>
        <p:spPr>
          <a:xfrm>
            <a:off x="685800" y="11366948"/>
            <a:ext cx="33067901" cy="1511300"/>
          </a:xfrm>
          <a:prstGeom prst="rect">
            <a:avLst/>
          </a:prstGeom>
        </p:spPr>
        <p:txBody>
          <a:bodyPr/>
          <a:lstStyle/>
          <a:p>
            <a:r>
              <a:rPr lang="en-GB" dirty="0"/>
              <a:t>Boxes</a:t>
            </a:r>
          </a:p>
        </p:txBody>
      </p:sp>
      <p:sp>
        <p:nvSpPr>
          <p:cNvPr id="27" name="Text Placeholder 26">
            <a:extLst>
              <a:ext uri="{FF2B5EF4-FFF2-40B4-BE49-F238E27FC236}">
                <a16:creationId xmlns:a16="http://schemas.microsoft.com/office/drawing/2014/main" id="{8C182590-DA29-B241-1B7B-FB8F57C4F586}"/>
              </a:ext>
            </a:extLst>
          </p:cNvPr>
          <p:cNvSpPr>
            <a:spLocks noGrp="1"/>
          </p:cNvSpPr>
          <p:nvPr>
            <p:ph type="body" sz="quarter" idx="15"/>
          </p:nvPr>
        </p:nvSpPr>
        <p:spPr/>
        <p:txBody>
          <a:bodyPr/>
          <a:lstStyle/>
          <a:p>
            <a:pPr lvl="0">
              <a:defRPr/>
            </a:pPr>
            <a:r>
              <a:rPr kumimoji="0" lang="en-GB" sz="5400" b="0" i="0" u="none" strike="noStrike" kern="1200" cap="none" spc="0" normalizeH="0" baseline="0" noProof="0" dirty="0">
                <a:ln>
                  <a:noFill/>
                </a:ln>
                <a:effectLst/>
                <a:uLnTx/>
                <a:uFillTx/>
                <a:latin typeface="Aptos" panose="020B0004020202020204" pitchFamily="34" charset="0"/>
                <a:ea typeface="+mn-ea"/>
                <a:cs typeface="Calibri" panose="020F0502020204030204" pitchFamily="34" charset="0"/>
              </a:rPr>
              <a:t>Author</a:t>
            </a:r>
            <a:r>
              <a:rPr kumimoji="0" lang="en-GB" sz="5400" b="0" i="0" u="none" strike="noStrike" kern="1200" cap="none" spc="0" normalizeH="0" baseline="30000" noProof="0" dirty="0">
                <a:ln>
                  <a:noFill/>
                </a:ln>
                <a:effectLst/>
                <a:uLnTx/>
                <a:uFillTx/>
                <a:latin typeface="Aptos" panose="020B0004020202020204" pitchFamily="34" charset="0"/>
                <a:ea typeface="+mn-ea"/>
                <a:cs typeface="Calibri" panose="020F0502020204030204" pitchFamily="34" charset="0"/>
              </a:rPr>
              <a:t>1</a:t>
            </a:r>
            <a:r>
              <a:rPr kumimoji="0" lang="en-GB" sz="5400" b="0" i="0" u="none" strike="noStrike" kern="1200" cap="none" spc="0" normalizeH="0" noProof="0" dirty="0">
                <a:ln>
                  <a:noFill/>
                </a:ln>
                <a:effectLst/>
                <a:uLnTx/>
                <a:uFillTx/>
                <a:latin typeface="Aptos" panose="020B0004020202020204" pitchFamily="34" charset="0"/>
                <a:ea typeface="+mn-ea"/>
                <a:cs typeface="Calibri" panose="020F0502020204030204" pitchFamily="34" charset="0"/>
              </a:rPr>
              <a:t>, </a:t>
            </a:r>
            <a:r>
              <a:rPr lang="en-GB" sz="5400" dirty="0"/>
              <a:t>Author</a:t>
            </a:r>
            <a:r>
              <a:rPr lang="en-GB" sz="5400" baseline="30000" dirty="0"/>
              <a:t>2</a:t>
            </a:r>
            <a:r>
              <a:rPr lang="en-GB" sz="5400" dirty="0"/>
              <a:t>, Author</a:t>
            </a:r>
            <a:r>
              <a:rPr lang="en-GB" sz="5400" baseline="30000" dirty="0"/>
              <a:t>1,3</a:t>
            </a:r>
            <a:endParaRPr kumimoji="0" lang="en-GB" sz="5400" b="0" i="0" u="none" strike="noStrike" kern="1200" cap="none" spc="0" normalizeH="0" noProof="0" dirty="0">
              <a:ln>
                <a:noFill/>
              </a:ln>
              <a:effectLst/>
              <a:uLnTx/>
              <a:uFillTx/>
              <a:latin typeface="Aptos" panose="020B0004020202020204" pitchFamily="34" charset="0"/>
              <a:ea typeface="+mn-ea"/>
              <a:cs typeface="Calibri" panose="020F0502020204030204" pitchFamily="34" charset="0"/>
            </a:endParaRPr>
          </a:p>
          <a:p>
            <a:pPr lvl="0">
              <a:defRPr/>
            </a:pPr>
            <a:r>
              <a:rPr kumimoji="0" lang="en-GB" sz="4000" b="0" i="0" u="none" strike="noStrike" kern="1200" cap="none" spc="0" normalizeH="0" baseline="30000" noProof="0">
                <a:ln>
                  <a:noFill/>
                </a:ln>
                <a:effectLst/>
                <a:uLnTx/>
                <a:uFillTx/>
                <a:latin typeface="Aptos" panose="020B0004020202020204" pitchFamily="34" charset="0"/>
                <a:ea typeface="+mn-ea"/>
                <a:cs typeface="Calibri" panose="020F0502020204030204" pitchFamily="34" charset="0"/>
              </a:rPr>
              <a:t>1</a:t>
            </a:r>
            <a:r>
              <a:rPr kumimoji="0" lang="en-GB" sz="4000" b="0" i="0" u="none" strike="noStrike" kern="1200" cap="none" spc="0" normalizeH="0" baseline="0" noProof="0">
                <a:ln>
                  <a:noFill/>
                </a:ln>
                <a:effectLst/>
                <a:uLnTx/>
                <a:uFillTx/>
                <a:latin typeface="Aptos" panose="020B0004020202020204" pitchFamily="34" charset="0"/>
                <a:ea typeface="+mn-ea"/>
                <a:cs typeface="Calibri" panose="020F0502020204030204" pitchFamily="34" charset="0"/>
              </a:rPr>
              <a:t>Department; </a:t>
            </a:r>
            <a:r>
              <a:rPr lang="en-GB" sz="4000" baseline="30000" dirty="0"/>
              <a:t>2</a:t>
            </a:r>
            <a:r>
              <a:rPr lang="en-GB" sz="4000" dirty="0"/>
              <a:t>Department ; </a:t>
            </a:r>
            <a:r>
              <a:rPr lang="en-GB" sz="4000" baseline="30000" dirty="0"/>
              <a:t>3</a:t>
            </a:r>
            <a:r>
              <a:rPr lang="en-GB" sz="4000" dirty="0"/>
              <a:t>Department </a:t>
            </a:r>
            <a:endParaRPr kumimoji="0" lang="en-GB" sz="4000" b="0" i="0" u="none" strike="noStrike" kern="1200" cap="none" spc="0" normalizeH="0" baseline="0" noProof="0" dirty="0">
              <a:ln>
                <a:noFill/>
              </a:ln>
              <a:effectLst/>
              <a:uLnTx/>
              <a:uFillTx/>
              <a:latin typeface="Aptos" panose="020B0004020202020204" pitchFamily="34" charset="0"/>
              <a:ea typeface="+mn-ea"/>
              <a:cs typeface="Calibri" panose="020F0502020204030204" pitchFamily="34" charset="0"/>
            </a:endParaRPr>
          </a:p>
        </p:txBody>
      </p:sp>
      <p:sp>
        <p:nvSpPr>
          <p:cNvPr id="28" name="Text Placeholder 27">
            <a:extLst>
              <a:ext uri="{FF2B5EF4-FFF2-40B4-BE49-F238E27FC236}">
                <a16:creationId xmlns:a16="http://schemas.microsoft.com/office/drawing/2014/main" id="{7C223B65-6B34-FF05-AEAC-CAC486B3721E}"/>
              </a:ext>
            </a:extLst>
          </p:cNvPr>
          <p:cNvSpPr>
            <a:spLocks noGrp="1"/>
          </p:cNvSpPr>
          <p:nvPr>
            <p:ph type="body" sz="quarter" idx="16"/>
          </p:nvPr>
        </p:nvSpPr>
        <p:spPr>
          <a:xfrm>
            <a:off x="688137" y="12812269"/>
            <a:ext cx="33067901" cy="4053485"/>
          </a:xfrm>
        </p:spPr>
        <p:txBody>
          <a:bodyPr/>
          <a:lstStyle/>
          <a:p>
            <a:pPr marL="0" indent="0"/>
            <a:r>
              <a:rPr lang="en-GB" b="1" dirty="0"/>
              <a:t>Moving the boxes</a:t>
            </a:r>
          </a:p>
          <a:p>
            <a:pPr marL="571500" indent="-571500">
              <a:buClr>
                <a:srgbClr val="6787C4"/>
              </a:buClr>
              <a:buFont typeface="Arial" panose="020B0604020202020204" pitchFamily="34" charset="0"/>
              <a:buChar char="•"/>
            </a:pPr>
            <a:r>
              <a:rPr lang="en-GB" dirty="0"/>
              <a:t>Select the header tab and the box when moving them around to keep them linked</a:t>
            </a:r>
          </a:p>
          <a:p>
            <a:pPr marL="571500" indent="-571500">
              <a:buClr>
                <a:srgbClr val="6787C4"/>
              </a:buClr>
              <a:buFont typeface="Arial" panose="020B0604020202020204" pitchFamily="34" charset="0"/>
              <a:buChar char="•"/>
            </a:pPr>
            <a:r>
              <a:rPr lang="en-GB" dirty="0"/>
              <a:t>Highlight both and use arrow keys to move up and down – this will maintain the correct left-right alignment</a:t>
            </a:r>
          </a:p>
          <a:p>
            <a:pPr marL="0" indent="0"/>
            <a:r>
              <a:rPr lang="en-GB" b="1" dirty="0"/>
              <a:t>Resizing the boxes</a:t>
            </a:r>
          </a:p>
          <a:p>
            <a:pPr marL="571500" indent="-571500">
              <a:buClr>
                <a:srgbClr val="6787C4"/>
              </a:buClr>
              <a:buFont typeface="Arial" panose="020B0604020202020204" pitchFamily="34" charset="0"/>
              <a:buChar char="•"/>
            </a:pPr>
            <a:r>
              <a:rPr lang="en-GB" dirty="0"/>
              <a:t>Select only the box and using the bottom right corner, drag to resize</a:t>
            </a:r>
          </a:p>
          <a:p>
            <a:pPr marL="571500" indent="-571500">
              <a:buClr>
                <a:srgbClr val="6787C4"/>
              </a:buClr>
              <a:buFont typeface="Arial" panose="020B0604020202020204" pitchFamily="34" charset="0"/>
              <a:buChar char="•"/>
            </a:pPr>
            <a:r>
              <a:rPr lang="en-GB" dirty="0"/>
              <a:t>Select the header tab and use the right-hand side to adjust width only</a:t>
            </a:r>
          </a:p>
          <a:p>
            <a:pPr algn="l"/>
            <a:endParaRPr lang="en-GB" dirty="0"/>
          </a:p>
        </p:txBody>
      </p:sp>
      <p:sp>
        <p:nvSpPr>
          <p:cNvPr id="29" name="Text Placeholder 28">
            <a:extLst>
              <a:ext uri="{FF2B5EF4-FFF2-40B4-BE49-F238E27FC236}">
                <a16:creationId xmlns:a16="http://schemas.microsoft.com/office/drawing/2014/main" id="{6B022BEE-FC3D-B338-0671-88920FE78008}"/>
              </a:ext>
            </a:extLst>
          </p:cNvPr>
          <p:cNvSpPr>
            <a:spLocks noGrp="1"/>
          </p:cNvSpPr>
          <p:nvPr>
            <p:ph type="body" sz="quarter" idx="17"/>
          </p:nvPr>
        </p:nvSpPr>
        <p:spPr>
          <a:xfrm>
            <a:off x="647866" y="17378686"/>
            <a:ext cx="33064795" cy="1511300"/>
          </a:xfrm>
          <a:prstGeom prst="rect">
            <a:avLst/>
          </a:prstGeom>
        </p:spPr>
        <p:txBody>
          <a:bodyPr/>
          <a:lstStyle/>
          <a:p>
            <a:r>
              <a:rPr lang="en-GB" dirty="0"/>
              <a:t>Exceptions/Need Help?</a:t>
            </a:r>
          </a:p>
        </p:txBody>
      </p:sp>
      <p:sp>
        <p:nvSpPr>
          <p:cNvPr id="30" name="Text Placeholder 29">
            <a:extLst>
              <a:ext uri="{FF2B5EF4-FFF2-40B4-BE49-F238E27FC236}">
                <a16:creationId xmlns:a16="http://schemas.microsoft.com/office/drawing/2014/main" id="{251FD88F-BEC3-CD7E-ACC1-E32EDCEBCF6C}"/>
              </a:ext>
            </a:extLst>
          </p:cNvPr>
          <p:cNvSpPr>
            <a:spLocks noGrp="1"/>
          </p:cNvSpPr>
          <p:nvPr>
            <p:ph type="body" sz="quarter" idx="18"/>
          </p:nvPr>
        </p:nvSpPr>
        <p:spPr>
          <a:xfrm>
            <a:off x="644761" y="18824007"/>
            <a:ext cx="33067901" cy="6104382"/>
          </a:xfrm>
        </p:spPr>
        <p:txBody>
          <a:bodyPr/>
          <a:lstStyle/>
          <a:p>
            <a:pPr marL="0" indent="0"/>
            <a:r>
              <a:rPr lang="en-GB" b="1" dirty="0"/>
              <a:t>I can’t use this template</a:t>
            </a:r>
          </a:p>
          <a:p>
            <a:pPr marL="571500" indent="-571500">
              <a:buClr>
                <a:srgbClr val="6787C4"/>
              </a:buClr>
              <a:buFont typeface="Arial" panose="020B0604020202020204" pitchFamily="34" charset="0"/>
              <a:buChar char="•"/>
            </a:pPr>
            <a:r>
              <a:rPr lang="en-GB" dirty="0"/>
              <a:t>Add Trust, Sponsor, Department logos (Figure 1) to the required conference or lead collaborator’s template</a:t>
            </a:r>
          </a:p>
          <a:p>
            <a:pPr marL="571500" indent="-571500">
              <a:buClr>
                <a:srgbClr val="6787C4"/>
              </a:buClr>
              <a:buFont typeface="Arial" panose="020B0604020202020204" pitchFamily="34" charset="0"/>
              <a:buChar char="•"/>
            </a:pPr>
            <a:r>
              <a:rPr lang="en-GB" dirty="0"/>
              <a:t>Follow formatting guidance as far as possible for accessibility</a:t>
            </a:r>
          </a:p>
          <a:p>
            <a:pPr marL="571500" indent="-571500">
              <a:buClr>
                <a:srgbClr val="6787C4"/>
              </a:buClr>
              <a:buFont typeface="Arial" panose="020B0604020202020204" pitchFamily="34" charset="0"/>
              <a:buChar char="•"/>
            </a:pPr>
            <a:endParaRPr lang="en-GB" dirty="0"/>
          </a:p>
          <a:p>
            <a:pPr marL="571500" indent="-571500">
              <a:buFont typeface="Arial" panose="020B0604020202020204" pitchFamily="34" charset="0"/>
              <a:buChar char="•"/>
            </a:pPr>
            <a:endParaRPr lang="en-GB" dirty="0"/>
          </a:p>
          <a:p>
            <a:pPr marL="571500" indent="-571500">
              <a:buFont typeface="Arial" panose="020B0604020202020204" pitchFamily="34" charset="0"/>
              <a:buChar char="•"/>
            </a:pPr>
            <a:endParaRPr lang="en-GB" dirty="0"/>
          </a:p>
          <a:p>
            <a:pPr marL="0" indent="0"/>
            <a:r>
              <a:rPr lang="en-GB" b="1" dirty="0"/>
              <a:t>I don’t understand how to use this/It can’t do what I need</a:t>
            </a:r>
          </a:p>
          <a:p>
            <a:pPr marL="571500" indent="-571500">
              <a:buClr>
                <a:srgbClr val="6787C4"/>
              </a:buClr>
              <a:buFont typeface="Arial" panose="020B0604020202020204" pitchFamily="34" charset="0"/>
              <a:buChar char="•"/>
            </a:pPr>
            <a:r>
              <a:rPr lang="en-GB" dirty="0"/>
              <a:t>Contact Erin at </a:t>
            </a:r>
            <a:r>
              <a:rPr lang="en-GB" dirty="0">
                <a:solidFill>
                  <a:srgbClr val="C00000"/>
                </a:solidFill>
                <a:hlinkClick r:id="rId3">
                  <a:extLst>
                    <a:ext uri="{A12FA001-AC4F-418D-AE19-62706E023703}">
                      <ahyp:hlinkClr xmlns:ahyp="http://schemas.microsoft.com/office/drawing/2018/hyperlinkcolor" val="tx"/>
                    </a:ext>
                  </a:extLst>
                </a:hlinkClick>
              </a:rPr>
              <a:t>erin_stella.sullivan@kcl.ac.uk</a:t>
            </a:r>
            <a:r>
              <a:rPr lang="en-GB" dirty="0">
                <a:solidFill>
                  <a:srgbClr val="C00000"/>
                </a:solidFill>
              </a:rPr>
              <a:t> </a:t>
            </a:r>
            <a:r>
              <a:rPr lang="en-GB" dirty="0"/>
              <a:t>for help</a:t>
            </a:r>
          </a:p>
        </p:txBody>
      </p:sp>
      <p:sp>
        <p:nvSpPr>
          <p:cNvPr id="31" name="Text Placeholder 30">
            <a:extLst>
              <a:ext uri="{FF2B5EF4-FFF2-40B4-BE49-F238E27FC236}">
                <a16:creationId xmlns:a16="http://schemas.microsoft.com/office/drawing/2014/main" id="{E90BB96A-339A-D86E-FB00-588F7E6D91C4}"/>
              </a:ext>
            </a:extLst>
          </p:cNvPr>
          <p:cNvSpPr>
            <a:spLocks noGrp="1"/>
          </p:cNvSpPr>
          <p:nvPr>
            <p:ph type="body" sz="quarter" idx="19"/>
          </p:nvPr>
        </p:nvSpPr>
        <p:spPr>
          <a:xfrm>
            <a:off x="647867" y="25354900"/>
            <a:ext cx="33064794" cy="1511300"/>
          </a:xfrm>
          <a:prstGeom prst="rect">
            <a:avLst/>
          </a:prstGeom>
        </p:spPr>
        <p:txBody>
          <a:bodyPr/>
          <a:lstStyle/>
          <a:p>
            <a:r>
              <a:rPr lang="en-GB" dirty="0"/>
              <a:t>Columns/Graphics</a:t>
            </a:r>
          </a:p>
        </p:txBody>
      </p:sp>
      <p:sp>
        <p:nvSpPr>
          <p:cNvPr id="32" name="Text Placeholder 31">
            <a:extLst>
              <a:ext uri="{FF2B5EF4-FFF2-40B4-BE49-F238E27FC236}">
                <a16:creationId xmlns:a16="http://schemas.microsoft.com/office/drawing/2014/main" id="{22C400C1-039D-4926-D074-BD473AD86EFA}"/>
              </a:ext>
            </a:extLst>
          </p:cNvPr>
          <p:cNvSpPr>
            <a:spLocks noGrp="1"/>
          </p:cNvSpPr>
          <p:nvPr>
            <p:ph type="body" sz="quarter" idx="20"/>
          </p:nvPr>
        </p:nvSpPr>
        <p:spPr>
          <a:xfrm>
            <a:off x="644761" y="26800221"/>
            <a:ext cx="33067901" cy="12061780"/>
          </a:xfrm>
        </p:spPr>
        <p:txBody>
          <a:bodyPr/>
          <a:lstStyle/>
          <a:p>
            <a:r>
              <a:rPr lang="en-GB" b="1" dirty="0"/>
              <a:t>Columns</a:t>
            </a:r>
          </a:p>
          <a:p>
            <a:pPr marL="571500" indent="-571500">
              <a:buClr>
                <a:srgbClr val="6787C4"/>
              </a:buClr>
              <a:buFont typeface="Arial" panose="020B0604020202020204" pitchFamily="34" charset="0"/>
              <a:buChar char="•"/>
            </a:pPr>
            <a:r>
              <a:rPr lang="en-GB" dirty="0"/>
              <a:t>All columns &amp; content should be in one larger outer box</a:t>
            </a:r>
          </a:p>
          <a:p>
            <a:pPr marL="571500" indent="-571500">
              <a:buClr>
                <a:srgbClr val="6787C4"/>
              </a:buClr>
              <a:buFont typeface="Arial" panose="020B0604020202020204" pitchFamily="34" charset="0"/>
              <a:buChar char="•"/>
            </a:pPr>
            <a:r>
              <a:rPr lang="en-GB" dirty="0"/>
              <a:t>Alignment and column options within the box can be adjusted in the paragraph section of the home tab (Figure 2)</a:t>
            </a:r>
          </a:p>
          <a:p>
            <a:pPr marL="571500" indent="-571500">
              <a:buClr>
                <a:srgbClr val="6787C4"/>
              </a:buClr>
              <a:buFont typeface="Arial" panose="020B0604020202020204" pitchFamily="34" charset="0"/>
              <a:buChar char="•"/>
            </a:pPr>
            <a:r>
              <a:rPr lang="en-GB" dirty="0"/>
              <a:t>Space between columns &amp; text margins can be adjusted in shape format, text options, or through paragraph tools (Figure 3)</a:t>
            </a:r>
          </a:p>
          <a:p>
            <a:pPr marL="571500" indent="-571500">
              <a:buClr>
                <a:srgbClr val="6787C4"/>
              </a:buClr>
              <a:buFont typeface="Arial" panose="020B0604020202020204" pitchFamily="34" charset="0"/>
              <a:buChar char="•"/>
            </a:pPr>
            <a:r>
              <a:rPr lang="en-GB" dirty="0"/>
              <a:t>Column spacing ≥2 cm required for readability</a:t>
            </a:r>
          </a:p>
          <a:p>
            <a:pPr marL="0" indent="0"/>
            <a:r>
              <a:rPr lang="en-GB" b="1" dirty="0"/>
              <a:t>Figures &amp; Tables</a:t>
            </a:r>
          </a:p>
          <a:p>
            <a:pPr marL="571500" indent="-571500">
              <a:buClr>
                <a:srgbClr val="6787C4"/>
              </a:buClr>
              <a:buFont typeface="Arial" panose="020B0604020202020204" pitchFamily="34" charset="0"/>
              <a:buChar char="•"/>
            </a:pPr>
            <a:r>
              <a:rPr lang="en-GB" dirty="0"/>
              <a:t>Insert these inside the relevant section box and use a text-box to add a caption (See Figures 1-3 for examples – one is provided on blank poster)</a:t>
            </a:r>
          </a:p>
          <a:p>
            <a:pPr marL="0" indent="0" algn="l"/>
            <a:r>
              <a:rPr lang="en-GB" b="1" dirty="0"/>
              <a:t>Logos</a:t>
            </a:r>
          </a:p>
          <a:p>
            <a:pPr marL="571500" indent="-571500">
              <a:buClr>
                <a:srgbClr val="6787C4"/>
              </a:buClr>
              <a:buFont typeface="Arial" panose="020B0604020202020204" pitchFamily="34" charset="0"/>
              <a:buChar char="•"/>
            </a:pPr>
            <a:r>
              <a:rPr lang="en-GB" dirty="0"/>
              <a:t>Any additional logos should be resized to fit under bottom line alongside main dept. logo and references</a:t>
            </a:r>
          </a:p>
          <a:p>
            <a:pPr marL="571500" indent="-571500">
              <a:buClr>
                <a:srgbClr val="6787C4"/>
              </a:buClr>
              <a:buFont typeface="Arial" panose="020B0604020202020204" pitchFamily="34" charset="0"/>
              <a:buChar char="•"/>
            </a:pPr>
            <a:r>
              <a:rPr lang="en-GB" dirty="0"/>
              <a:t>Hold shift while resizing to maintain aspect ratio</a:t>
            </a:r>
          </a:p>
          <a:p>
            <a:pPr marL="571500" indent="-571500" algn="l">
              <a:buFont typeface="Arial" panose="020B0604020202020204" pitchFamily="34" charset="0"/>
              <a:buChar char="•"/>
            </a:pPr>
            <a:endParaRPr lang="en-GB" dirty="0"/>
          </a:p>
          <a:p>
            <a:pPr marL="0" indent="0" algn="l"/>
            <a:endParaRPr lang="en-GB" dirty="0"/>
          </a:p>
        </p:txBody>
      </p:sp>
      <p:sp>
        <p:nvSpPr>
          <p:cNvPr id="33" name="Text Placeholder 32">
            <a:extLst>
              <a:ext uri="{FF2B5EF4-FFF2-40B4-BE49-F238E27FC236}">
                <a16:creationId xmlns:a16="http://schemas.microsoft.com/office/drawing/2014/main" id="{9EA36FBC-7611-E06C-3222-FFA486FD10FF}"/>
              </a:ext>
            </a:extLst>
          </p:cNvPr>
          <p:cNvSpPr>
            <a:spLocks noGrp="1"/>
          </p:cNvSpPr>
          <p:nvPr>
            <p:ph type="body" sz="quarter" idx="21"/>
          </p:nvPr>
        </p:nvSpPr>
        <p:spPr>
          <a:xfrm>
            <a:off x="645528" y="39279605"/>
            <a:ext cx="33108171" cy="1511300"/>
          </a:xfrm>
          <a:prstGeom prst="rect">
            <a:avLst/>
          </a:prstGeom>
        </p:spPr>
        <p:txBody>
          <a:bodyPr/>
          <a:lstStyle/>
          <a:p>
            <a:r>
              <a:rPr lang="en-GB" dirty="0"/>
              <a:t>Font Guidelines</a:t>
            </a:r>
          </a:p>
        </p:txBody>
      </p:sp>
      <p:sp>
        <p:nvSpPr>
          <p:cNvPr id="7" name="Text Placeholder 6">
            <a:extLst>
              <a:ext uri="{FF2B5EF4-FFF2-40B4-BE49-F238E27FC236}">
                <a16:creationId xmlns:a16="http://schemas.microsoft.com/office/drawing/2014/main" id="{0AFEC656-30E4-55DD-73D2-8D7BDDB78472}"/>
              </a:ext>
            </a:extLst>
          </p:cNvPr>
          <p:cNvSpPr>
            <a:spLocks noGrp="1"/>
          </p:cNvSpPr>
          <p:nvPr>
            <p:ph type="body" sz="quarter" idx="22"/>
          </p:nvPr>
        </p:nvSpPr>
        <p:spPr>
          <a:xfrm>
            <a:off x="647866" y="40724927"/>
            <a:ext cx="33108171" cy="3594498"/>
          </a:xfrm>
        </p:spPr>
        <p:txBody>
          <a:bodyPr/>
          <a:lstStyle/>
          <a:p>
            <a:r>
              <a:rPr lang="en-GB" b="1" dirty="0">
                <a:latin typeface="Aptos"/>
                <a:cs typeface="Calibri"/>
              </a:rPr>
              <a:t>Font Size for Subheadings: 40 pt</a:t>
            </a:r>
          </a:p>
          <a:p>
            <a:r>
              <a:rPr lang="en-GB" sz="3200" b="1" dirty="0">
                <a:latin typeface="Aptos"/>
                <a:cs typeface="Calibri"/>
              </a:rPr>
              <a:t>Subheadings: 32 pt minimum</a:t>
            </a:r>
          </a:p>
          <a:p>
            <a:r>
              <a:rPr lang="en-GB" sz="3600" dirty="0">
                <a:latin typeface="Aptos"/>
                <a:cs typeface="Calibri"/>
              </a:rPr>
              <a:t>Font Size for Body of Text: 36 pt. for optimal readability at distance</a:t>
            </a:r>
          </a:p>
          <a:p>
            <a:r>
              <a:rPr lang="en-GB" sz="2800" dirty="0">
                <a:latin typeface="Aptos"/>
                <a:cs typeface="Calibri"/>
              </a:rPr>
              <a:t>Body: 28 pt typical</a:t>
            </a:r>
            <a:endParaRPr lang="en-GB" sz="2800" b="1" dirty="0">
              <a:latin typeface="Aptos"/>
              <a:cs typeface="Calibri"/>
            </a:endParaRPr>
          </a:p>
          <a:p>
            <a:pPr marL="0" indent="0"/>
            <a:r>
              <a:rPr lang="en-GB" sz="2400" dirty="0">
                <a:latin typeface="Aptos"/>
                <a:cs typeface="Calibri"/>
              </a:rPr>
              <a:t>Body: 24 pt minimum for most scientific posters</a:t>
            </a:r>
          </a:p>
          <a:p>
            <a:pPr marL="0" indent="0"/>
            <a:r>
              <a:rPr lang="en-GB" b="1" dirty="0"/>
              <a:t>Font Choice</a:t>
            </a:r>
          </a:p>
          <a:p>
            <a:pPr marL="571500" indent="-571500">
              <a:buClr>
                <a:srgbClr val="6787C4"/>
              </a:buClr>
              <a:buFont typeface="Arial" panose="020B0604020202020204" pitchFamily="34" charset="0"/>
              <a:buChar char="•"/>
            </a:pPr>
            <a:r>
              <a:rPr lang="en-GB" dirty="0"/>
              <a:t>Use sans serif font, e.g. Aptos, Arial </a:t>
            </a:r>
          </a:p>
          <a:p>
            <a:pPr marL="571500" indent="-571500">
              <a:buClr>
                <a:srgbClr val="6787C4"/>
              </a:buClr>
              <a:buFont typeface="Arial" panose="020B0604020202020204" pitchFamily="34" charset="0"/>
              <a:buChar char="•"/>
            </a:pPr>
            <a:r>
              <a:rPr lang="en-GB" dirty="0"/>
              <a:t>Use a consistent font style (maximum 2)</a:t>
            </a:r>
          </a:p>
        </p:txBody>
      </p:sp>
      <p:pic>
        <p:nvPicPr>
          <p:cNvPr id="20" name="Picture 19">
            <a:extLst>
              <a:ext uri="{FF2B5EF4-FFF2-40B4-BE49-F238E27FC236}">
                <a16:creationId xmlns:a16="http://schemas.microsoft.com/office/drawing/2014/main" id="{87EB4919-95C7-82FF-68D5-A1777E520C9A}"/>
              </a:ext>
            </a:extLst>
          </p:cNvPr>
          <p:cNvPicPr>
            <a:picLocks noChangeAspect="1"/>
          </p:cNvPicPr>
          <p:nvPr/>
        </p:nvPicPr>
        <p:blipFill>
          <a:blip r:embed="rId4"/>
          <a:stretch>
            <a:fillRect/>
          </a:stretch>
        </p:blipFill>
        <p:spPr>
          <a:xfrm>
            <a:off x="20522272" y="27230975"/>
            <a:ext cx="10923851" cy="3043301"/>
          </a:xfrm>
          <a:prstGeom prst="rect">
            <a:avLst/>
          </a:prstGeom>
        </p:spPr>
      </p:pic>
      <p:pic>
        <p:nvPicPr>
          <p:cNvPr id="35" name="Picture 34">
            <a:extLst>
              <a:ext uri="{FF2B5EF4-FFF2-40B4-BE49-F238E27FC236}">
                <a16:creationId xmlns:a16="http://schemas.microsoft.com/office/drawing/2014/main" id="{ADB78AB6-014A-741D-0FBD-E0B77AEA1EDB}"/>
              </a:ext>
            </a:extLst>
          </p:cNvPr>
          <p:cNvPicPr>
            <a:picLocks noChangeAspect="1"/>
          </p:cNvPicPr>
          <p:nvPr/>
        </p:nvPicPr>
        <p:blipFill>
          <a:blip r:embed="rId5"/>
          <a:srcRect t="4541"/>
          <a:stretch>
            <a:fillRect/>
          </a:stretch>
        </p:blipFill>
        <p:spPr>
          <a:xfrm>
            <a:off x="24915227" y="32843497"/>
            <a:ext cx="6530896" cy="4462462"/>
          </a:xfrm>
          <a:prstGeom prst="rect">
            <a:avLst/>
          </a:prstGeom>
        </p:spPr>
      </p:pic>
      <p:pic>
        <p:nvPicPr>
          <p:cNvPr id="37" name="Picture 36">
            <a:extLst>
              <a:ext uri="{FF2B5EF4-FFF2-40B4-BE49-F238E27FC236}">
                <a16:creationId xmlns:a16="http://schemas.microsoft.com/office/drawing/2014/main" id="{BAB3AF71-232F-4083-E53F-73B562843DDF}"/>
              </a:ext>
            </a:extLst>
          </p:cNvPr>
          <p:cNvPicPr>
            <a:picLocks noChangeAspect="1"/>
          </p:cNvPicPr>
          <p:nvPr/>
        </p:nvPicPr>
        <p:blipFill>
          <a:blip r:embed="rId6"/>
          <a:stretch>
            <a:fillRect/>
          </a:stretch>
        </p:blipFill>
        <p:spPr>
          <a:xfrm>
            <a:off x="20522272" y="31991720"/>
            <a:ext cx="4171127" cy="5491105"/>
          </a:xfrm>
          <a:prstGeom prst="rect">
            <a:avLst/>
          </a:prstGeom>
        </p:spPr>
      </p:pic>
      <p:sp>
        <p:nvSpPr>
          <p:cNvPr id="39" name="TextBox 38">
            <a:extLst>
              <a:ext uri="{FF2B5EF4-FFF2-40B4-BE49-F238E27FC236}">
                <a16:creationId xmlns:a16="http://schemas.microsoft.com/office/drawing/2014/main" id="{A442D4AE-F658-B1CD-0A08-F2B456A4A0A2}"/>
              </a:ext>
            </a:extLst>
          </p:cNvPr>
          <p:cNvSpPr txBox="1"/>
          <p:nvPr/>
        </p:nvSpPr>
        <p:spPr>
          <a:xfrm>
            <a:off x="20522272" y="30484887"/>
            <a:ext cx="10923851" cy="584775"/>
          </a:xfrm>
          <a:prstGeom prst="rect">
            <a:avLst/>
          </a:prstGeom>
          <a:noFill/>
        </p:spPr>
        <p:txBody>
          <a:bodyPr wrap="square">
            <a:spAutoFit/>
          </a:bodyPr>
          <a:lstStyle/>
          <a:p>
            <a:r>
              <a:rPr lang="en-GB" sz="3200" b="1" dirty="0">
                <a:solidFill>
                  <a:srgbClr val="6787C4"/>
                </a:solidFill>
                <a:latin typeface="Aptos" panose="020B0004020202020204" pitchFamily="34" charset="0"/>
              </a:rPr>
              <a:t>Figure 2. </a:t>
            </a:r>
            <a:r>
              <a:rPr lang="en-GB" sz="3200" dirty="0">
                <a:solidFill>
                  <a:srgbClr val="6787C4"/>
                </a:solidFill>
                <a:latin typeface="Aptos" panose="020B0004020202020204" pitchFamily="34" charset="0"/>
              </a:rPr>
              <a:t>Paragraph Tools in Home Tab</a:t>
            </a:r>
          </a:p>
        </p:txBody>
      </p:sp>
      <p:sp>
        <p:nvSpPr>
          <p:cNvPr id="40" name="TextBox 39">
            <a:extLst>
              <a:ext uri="{FF2B5EF4-FFF2-40B4-BE49-F238E27FC236}">
                <a16:creationId xmlns:a16="http://schemas.microsoft.com/office/drawing/2014/main" id="{8A81AD9B-8AED-F22C-B500-5D3E68000A9C}"/>
              </a:ext>
            </a:extLst>
          </p:cNvPr>
          <p:cNvSpPr txBox="1"/>
          <p:nvPr/>
        </p:nvSpPr>
        <p:spPr>
          <a:xfrm>
            <a:off x="4371267" y="24047464"/>
            <a:ext cx="10923851" cy="584775"/>
          </a:xfrm>
          <a:prstGeom prst="rect">
            <a:avLst/>
          </a:prstGeom>
          <a:noFill/>
        </p:spPr>
        <p:txBody>
          <a:bodyPr wrap="square">
            <a:spAutoFit/>
          </a:bodyPr>
          <a:lstStyle/>
          <a:p>
            <a:r>
              <a:rPr lang="en-GB" sz="3200" b="1" dirty="0">
                <a:solidFill>
                  <a:srgbClr val="6787C4"/>
                </a:solidFill>
                <a:latin typeface="Aptos" panose="020B0004020202020204" pitchFamily="34" charset="0"/>
              </a:rPr>
              <a:t>Figure 1. </a:t>
            </a:r>
            <a:r>
              <a:rPr lang="en-GB" sz="3200" dirty="0">
                <a:solidFill>
                  <a:srgbClr val="6787C4"/>
                </a:solidFill>
                <a:latin typeface="Aptos" panose="020B0004020202020204" pitchFamily="34" charset="0"/>
              </a:rPr>
              <a:t>NHS and BDA Logos</a:t>
            </a:r>
          </a:p>
        </p:txBody>
      </p:sp>
      <p:sp>
        <p:nvSpPr>
          <p:cNvPr id="41" name="TextBox 40">
            <a:extLst>
              <a:ext uri="{FF2B5EF4-FFF2-40B4-BE49-F238E27FC236}">
                <a16:creationId xmlns:a16="http://schemas.microsoft.com/office/drawing/2014/main" id="{3A6DC1BF-E9A8-8470-AA80-03753E781000}"/>
              </a:ext>
            </a:extLst>
          </p:cNvPr>
          <p:cNvSpPr txBox="1"/>
          <p:nvPr/>
        </p:nvSpPr>
        <p:spPr>
          <a:xfrm>
            <a:off x="20522272" y="37773861"/>
            <a:ext cx="11786528" cy="584775"/>
          </a:xfrm>
          <a:prstGeom prst="rect">
            <a:avLst/>
          </a:prstGeom>
          <a:noFill/>
        </p:spPr>
        <p:txBody>
          <a:bodyPr wrap="square">
            <a:spAutoFit/>
          </a:bodyPr>
          <a:lstStyle/>
          <a:p>
            <a:r>
              <a:rPr lang="en-GB" sz="3200" b="1" dirty="0">
                <a:solidFill>
                  <a:srgbClr val="6787C4"/>
                </a:solidFill>
                <a:latin typeface="Aptos" panose="020B0004020202020204" pitchFamily="34" charset="0"/>
              </a:rPr>
              <a:t>Figure 3. </a:t>
            </a:r>
            <a:r>
              <a:rPr lang="en-GB" sz="3200" dirty="0">
                <a:solidFill>
                  <a:srgbClr val="6787C4"/>
                </a:solidFill>
                <a:latin typeface="Aptos" panose="020B0004020202020204" pitchFamily="34" charset="0"/>
              </a:rPr>
              <a:t>Select </a:t>
            </a:r>
            <a:r>
              <a:rPr lang="en-GB" sz="3200" b="1" dirty="0">
                <a:solidFill>
                  <a:srgbClr val="6787C4"/>
                </a:solidFill>
                <a:latin typeface="Aptos" panose="020B0004020202020204" pitchFamily="34" charset="0"/>
              </a:rPr>
              <a:t>More Columns… </a:t>
            </a:r>
            <a:r>
              <a:rPr lang="en-GB" sz="3200" dirty="0">
                <a:solidFill>
                  <a:srgbClr val="6787C4"/>
                </a:solidFill>
                <a:latin typeface="Aptos" panose="020B0004020202020204" pitchFamily="34" charset="0"/>
              </a:rPr>
              <a:t>to adjust Spacing/Number</a:t>
            </a:r>
          </a:p>
        </p:txBody>
      </p:sp>
      <p:pic>
        <p:nvPicPr>
          <p:cNvPr id="6" name="Picture 5">
            <a:extLst>
              <a:ext uri="{FF2B5EF4-FFF2-40B4-BE49-F238E27FC236}">
                <a16:creationId xmlns:a16="http://schemas.microsoft.com/office/drawing/2014/main" id="{0B9D76EA-6CE8-652E-0894-F4541160EACF}"/>
              </a:ext>
            </a:extLst>
          </p:cNvPr>
          <p:cNvPicPr>
            <a:picLocks noChangeAspect="1"/>
          </p:cNvPicPr>
          <p:nvPr/>
        </p:nvPicPr>
        <p:blipFill>
          <a:blip r:embed="rId7"/>
          <a:stretch>
            <a:fillRect/>
          </a:stretch>
        </p:blipFill>
        <p:spPr>
          <a:xfrm>
            <a:off x="4371267" y="22665041"/>
            <a:ext cx="2879725" cy="1169168"/>
          </a:xfrm>
          <a:prstGeom prst="rect">
            <a:avLst/>
          </a:prstGeom>
        </p:spPr>
      </p:pic>
      <p:pic>
        <p:nvPicPr>
          <p:cNvPr id="9" name="Picture 8">
            <a:extLst>
              <a:ext uri="{FF2B5EF4-FFF2-40B4-BE49-F238E27FC236}">
                <a16:creationId xmlns:a16="http://schemas.microsoft.com/office/drawing/2014/main" id="{CD606B0E-6102-0306-33ED-BA3CED1A342E}"/>
              </a:ext>
            </a:extLst>
          </p:cNvPr>
          <p:cNvPicPr>
            <a:picLocks noChangeAspect="1"/>
          </p:cNvPicPr>
          <p:nvPr/>
        </p:nvPicPr>
        <p:blipFill>
          <a:blip r:embed="rId8"/>
          <a:srcRect t="37712" b="39715"/>
          <a:stretch>
            <a:fillRect/>
          </a:stretch>
        </p:blipFill>
        <p:spPr>
          <a:xfrm>
            <a:off x="7250991" y="22665040"/>
            <a:ext cx="5179653" cy="1169168"/>
          </a:xfrm>
          <a:prstGeom prst="rect">
            <a:avLst/>
          </a:prstGeom>
        </p:spPr>
      </p:pic>
    </p:spTree>
    <p:extLst>
      <p:ext uri="{BB962C8B-B14F-4D97-AF65-F5344CB8AC3E}">
        <p14:creationId xmlns:p14="http://schemas.microsoft.com/office/powerpoint/2010/main" val="328046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47D25-8A8C-756B-9E99-D4ABDA0322A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EE29B01-51DE-B703-3DAC-4BF2A89755DD}"/>
              </a:ext>
            </a:extLst>
          </p:cNvPr>
          <p:cNvSpPr>
            <a:spLocks noGrp="1"/>
          </p:cNvSpPr>
          <p:nvPr>
            <p:ph type="title"/>
          </p:nvPr>
        </p:nvSpPr>
        <p:spPr/>
        <p:txBody>
          <a:bodyPr/>
          <a:lstStyle/>
          <a:p>
            <a:pPr algn="l"/>
            <a:r>
              <a:rPr lang="en-GB" dirty="0"/>
              <a:t>Examples of adaptations</a:t>
            </a:r>
            <a:br>
              <a:rPr lang="en-GB" dirty="0"/>
            </a:br>
            <a:r>
              <a:rPr lang="en-GB" sz="7200" dirty="0"/>
              <a:t>The template is flexible, so adjust to suit your needs</a:t>
            </a:r>
          </a:p>
        </p:txBody>
      </p:sp>
      <p:sp>
        <p:nvSpPr>
          <p:cNvPr id="11" name="Text Placeholder 10">
            <a:extLst>
              <a:ext uri="{FF2B5EF4-FFF2-40B4-BE49-F238E27FC236}">
                <a16:creationId xmlns:a16="http://schemas.microsoft.com/office/drawing/2014/main" id="{906D0A61-87AD-3B46-9068-297C7700B077}"/>
              </a:ext>
            </a:extLst>
          </p:cNvPr>
          <p:cNvSpPr>
            <a:spLocks noGrp="1"/>
          </p:cNvSpPr>
          <p:nvPr>
            <p:ph type="body" sz="quarter" idx="10"/>
          </p:nvPr>
        </p:nvSpPr>
        <p:spPr>
          <a:xfrm>
            <a:off x="757238" y="45405674"/>
            <a:ext cx="20954999" cy="5534025"/>
          </a:xfrm>
        </p:spPr>
        <p:txBody>
          <a:bodyPr numCol="2"/>
          <a:lstStyle/>
          <a:p>
            <a:pPr marL="0" marR="0" lvl="0" indent="0" algn="l" defTabSz="1920240" rtl="0" eaLnBrk="1" fontAlgn="auto" latinLnBrk="0" hangingPunct="1">
              <a:lnSpc>
                <a:spcPct val="120000"/>
              </a:lnSpc>
              <a:spcBef>
                <a:spcPts val="0"/>
              </a:spcBef>
              <a:spcAft>
                <a:spcPts val="0"/>
              </a:spcAft>
              <a:buClr>
                <a:srgbClr val="0A2D50"/>
              </a:buClr>
              <a:buSzTx/>
              <a:buFont typeface="Arial"/>
              <a:buNone/>
              <a:tabLst/>
              <a:defRPr/>
            </a:pPr>
            <a:r>
              <a:rPr kumimoji="0" lang="en-GB" sz="5400" b="1" i="0" u="none" strike="noStrike" kern="1200" cap="none" spc="0" normalizeH="0" baseline="0" noProof="0" dirty="0">
                <a:ln>
                  <a:noFill/>
                </a:ln>
                <a:effectLst/>
                <a:uLnTx/>
                <a:uFillTx/>
                <a:latin typeface="Aptos" panose="020B0004020202020204" pitchFamily="34" charset="0"/>
                <a:ea typeface="+mn-ea"/>
                <a:cs typeface="Calibri" panose="020F0502020204030204" pitchFamily="34" charset="0"/>
              </a:rPr>
              <a:t>References:</a:t>
            </a:r>
          </a:p>
          <a:p>
            <a:pPr marL="914400" marR="0" lvl="0" indent="-914400" algn="l" defTabSz="1920240" rtl="0" eaLnBrk="1" fontAlgn="auto" latinLnBrk="0" hangingPunct="1">
              <a:lnSpc>
                <a:spcPct val="120000"/>
              </a:lnSpc>
              <a:spcBef>
                <a:spcPts val="0"/>
              </a:spcBef>
              <a:spcAft>
                <a:spcPts val="0"/>
              </a:spcAft>
              <a:buClr>
                <a:srgbClr val="6787C4"/>
              </a:buClr>
              <a:buSzTx/>
              <a:buFont typeface="+mj-lt"/>
              <a:buAutoNum type="arabicPeriod"/>
              <a:tabLst/>
              <a:defRPr/>
            </a:pPr>
            <a:r>
              <a:rPr kumimoji="0" lang="en-GB" sz="4000" b="0" i="0" u="none" strike="noStrike" kern="1200" cap="none" spc="0" normalizeH="0" baseline="0" noProof="0" dirty="0">
                <a:ln>
                  <a:noFill/>
                </a:ln>
                <a:effectLst/>
                <a:uLnTx/>
                <a:uFillTx/>
                <a:latin typeface="Aptos" panose="020B0004020202020204" pitchFamily="34" charset="0"/>
                <a:ea typeface="+mn-ea"/>
                <a:cs typeface="Calibri" panose="020F0502020204030204" pitchFamily="34" charset="0"/>
              </a:rPr>
              <a:t>Reference 1</a:t>
            </a:r>
          </a:p>
          <a:p>
            <a:pPr marL="0" marR="0" lvl="0" indent="0" algn="l" defTabSz="1920240" rtl="0" eaLnBrk="1" fontAlgn="auto" latinLnBrk="0" hangingPunct="1">
              <a:lnSpc>
                <a:spcPct val="120000"/>
              </a:lnSpc>
              <a:spcBef>
                <a:spcPts val="0"/>
              </a:spcBef>
              <a:spcAft>
                <a:spcPts val="0"/>
              </a:spcAft>
              <a:buClr>
                <a:srgbClr val="0A2D50"/>
              </a:buClr>
              <a:buSzTx/>
              <a:buFont typeface="Arial"/>
              <a:buNone/>
              <a:tabLst/>
              <a:defRPr/>
            </a:pPr>
            <a:r>
              <a:rPr kumimoji="0" lang="en-GB" sz="5400" b="1" i="0" u="none" strike="noStrike" kern="1200" cap="none" spc="0" normalizeH="0" baseline="0" noProof="0" dirty="0">
                <a:ln>
                  <a:noFill/>
                </a:ln>
                <a:effectLst/>
                <a:uLnTx/>
                <a:uFillTx/>
                <a:latin typeface="Aptos" panose="020B0004020202020204" pitchFamily="34" charset="0"/>
                <a:ea typeface="+mn-ea"/>
                <a:cs typeface="Calibri" panose="020F0502020204030204" pitchFamily="34" charset="0"/>
              </a:rPr>
              <a:t>Acknowledgements:</a:t>
            </a:r>
          </a:p>
          <a:p>
            <a:pPr marL="0" marR="0" lvl="0" indent="0" algn="l" defTabSz="1920240" rtl="0" eaLnBrk="1" fontAlgn="auto" latinLnBrk="0" hangingPunct="1">
              <a:lnSpc>
                <a:spcPct val="120000"/>
              </a:lnSpc>
              <a:spcBef>
                <a:spcPts val="0"/>
              </a:spcBef>
              <a:spcAft>
                <a:spcPts val="0"/>
              </a:spcAft>
              <a:buClr>
                <a:srgbClr val="0A2D50"/>
              </a:buClr>
              <a:buSzTx/>
              <a:buFont typeface="Arial"/>
              <a:buNone/>
              <a:tabLst/>
              <a:defRPr/>
            </a:pPr>
            <a:r>
              <a:rPr kumimoji="0" lang="en-GB" sz="4000" b="0" i="0" u="none" strike="noStrike" kern="1200" cap="none" spc="0" normalizeH="0" baseline="0" noProof="0" dirty="0">
                <a:ln>
                  <a:noFill/>
                </a:ln>
                <a:effectLst/>
                <a:uLnTx/>
                <a:uFillTx/>
                <a:latin typeface="Aptos" panose="020B0004020202020204" pitchFamily="34" charset="0"/>
                <a:ea typeface="+mn-ea"/>
                <a:cs typeface="Calibri" panose="020F0502020204030204" pitchFamily="34" charset="0"/>
              </a:rPr>
              <a:t>Thanks to…</a:t>
            </a:r>
          </a:p>
          <a:p>
            <a:pPr marL="0" marR="0" lvl="0" indent="0" algn="l" defTabSz="1920240" rtl="0" eaLnBrk="1" fontAlgn="auto" latinLnBrk="0" hangingPunct="1">
              <a:lnSpc>
                <a:spcPct val="120000"/>
              </a:lnSpc>
              <a:spcBef>
                <a:spcPts val="0"/>
              </a:spcBef>
              <a:spcAft>
                <a:spcPts val="0"/>
              </a:spcAft>
              <a:buClr>
                <a:srgbClr val="0A2D50"/>
              </a:buClr>
              <a:buSzTx/>
              <a:buFont typeface="Arial"/>
              <a:buNone/>
              <a:tabLst/>
              <a:defRPr/>
            </a:pPr>
            <a:r>
              <a:rPr kumimoji="0" lang="en-GB" sz="5400" b="1" i="0" u="none" strike="noStrike" kern="1200" cap="none" spc="0" normalizeH="0" baseline="0" noProof="0" dirty="0">
                <a:ln>
                  <a:noFill/>
                </a:ln>
                <a:effectLst/>
                <a:uLnTx/>
                <a:uFillTx/>
                <a:latin typeface="Aptos" panose="020B0004020202020204" pitchFamily="34" charset="0"/>
                <a:ea typeface="+mn-ea"/>
                <a:cs typeface="Calibri" panose="020F0502020204030204" pitchFamily="34" charset="0"/>
              </a:rPr>
              <a:t>Funding/Declaration of Interests:</a:t>
            </a:r>
          </a:p>
          <a:p>
            <a:pPr marL="0" marR="0" lvl="0" indent="0" algn="l" defTabSz="1920240" rtl="0" eaLnBrk="1" fontAlgn="auto" latinLnBrk="0" hangingPunct="1">
              <a:lnSpc>
                <a:spcPct val="120000"/>
              </a:lnSpc>
              <a:spcBef>
                <a:spcPts val="0"/>
              </a:spcBef>
              <a:spcAft>
                <a:spcPts val="0"/>
              </a:spcAft>
              <a:buClr>
                <a:srgbClr val="0A2D50"/>
              </a:buClr>
              <a:buSzTx/>
              <a:buFont typeface="Arial"/>
              <a:buNone/>
              <a:tabLst/>
              <a:defRPr/>
            </a:pPr>
            <a:r>
              <a:rPr kumimoji="0" lang="en-GB" sz="4000" b="0" i="0" u="none" strike="noStrike" kern="1200" cap="none" spc="0" normalizeH="0" baseline="0" noProof="0" dirty="0">
                <a:ln>
                  <a:noFill/>
                </a:ln>
                <a:effectLst/>
                <a:uLnTx/>
                <a:uFillTx/>
                <a:latin typeface="Aptos" panose="020B0004020202020204" pitchFamily="34" charset="0"/>
                <a:ea typeface="+mn-ea"/>
                <a:cs typeface="Calibri" panose="020F0502020204030204" pitchFamily="34" charset="0"/>
              </a:rPr>
              <a:t>None to declare</a:t>
            </a:r>
          </a:p>
          <a:p>
            <a:pPr marL="0" marR="0" lvl="0" indent="0" algn="l" defTabSz="1920240" rtl="0" eaLnBrk="1" fontAlgn="auto" latinLnBrk="0" hangingPunct="1">
              <a:lnSpc>
                <a:spcPct val="120000"/>
              </a:lnSpc>
              <a:spcBef>
                <a:spcPts val="0"/>
              </a:spcBef>
              <a:spcAft>
                <a:spcPts val="0"/>
              </a:spcAft>
              <a:buClr>
                <a:srgbClr val="0A2D50"/>
              </a:buClr>
              <a:buSzTx/>
              <a:buFont typeface="Arial"/>
              <a:buNone/>
              <a:tabLst/>
              <a:defRPr/>
            </a:pPr>
            <a:r>
              <a:rPr kumimoji="0" lang="en-GB" sz="5400" b="1" i="0" u="none" strike="noStrike" kern="1200" cap="none" spc="0" normalizeH="0" baseline="0" noProof="0" dirty="0">
                <a:ln>
                  <a:noFill/>
                </a:ln>
                <a:effectLst/>
                <a:uLnTx/>
                <a:uFillTx/>
                <a:latin typeface="Aptos" panose="020B0004020202020204" pitchFamily="34" charset="0"/>
                <a:ea typeface="+mn-ea"/>
                <a:cs typeface="Calibri" panose="020F0502020204030204" pitchFamily="34" charset="0"/>
              </a:rPr>
              <a:t>Room for additional logos</a:t>
            </a:r>
          </a:p>
          <a:p>
            <a:endParaRPr lang="en-GB" dirty="0"/>
          </a:p>
        </p:txBody>
      </p:sp>
      <p:sp>
        <p:nvSpPr>
          <p:cNvPr id="26" name="Text Placeholder 25">
            <a:extLst>
              <a:ext uri="{FF2B5EF4-FFF2-40B4-BE49-F238E27FC236}">
                <a16:creationId xmlns:a16="http://schemas.microsoft.com/office/drawing/2014/main" id="{FDCC9706-69C7-E098-B231-AAE29BA69175}"/>
              </a:ext>
            </a:extLst>
          </p:cNvPr>
          <p:cNvSpPr>
            <a:spLocks noGrp="1"/>
          </p:cNvSpPr>
          <p:nvPr>
            <p:ph type="body" sz="quarter" idx="11"/>
          </p:nvPr>
        </p:nvSpPr>
        <p:spPr>
          <a:xfrm>
            <a:off x="609599" y="11633648"/>
            <a:ext cx="15922693" cy="1511300"/>
          </a:xfrm>
          <a:prstGeom prst="rect">
            <a:avLst/>
          </a:prstGeom>
        </p:spPr>
        <p:txBody>
          <a:bodyPr/>
          <a:lstStyle/>
          <a:p>
            <a:r>
              <a:rPr lang="en-GB" dirty="0"/>
              <a:t>Small section</a:t>
            </a:r>
          </a:p>
          <a:p>
            <a:endParaRPr lang="en-GB" dirty="0"/>
          </a:p>
        </p:txBody>
      </p:sp>
      <p:sp>
        <p:nvSpPr>
          <p:cNvPr id="27" name="Text Placeholder 26">
            <a:extLst>
              <a:ext uri="{FF2B5EF4-FFF2-40B4-BE49-F238E27FC236}">
                <a16:creationId xmlns:a16="http://schemas.microsoft.com/office/drawing/2014/main" id="{13C3976C-293E-1671-FA6F-A5F30CEE8D2B}"/>
              </a:ext>
            </a:extLst>
          </p:cNvPr>
          <p:cNvSpPr>
            <a:spLocks noGrp="1"/>
          </p:cNvSpPr>
          <p:nvPr>
            <p:ph type="body" sz="quarter" idx="15"/>
          </p:nvPr>
        </p:nvSpPr>
        <p:spPr/>
        <p:txBody>
          <a:bodyPr/>
          <a:lstStyle/>
          <a:p>
            <a:pPr lvl="0">
              <a:defRPr/>
            </a:pPr>
            <a:r>
              <a:rPr lang="en-GB" sz="5400" dirty="0"/>
              <a:t>Author</a:t>
            </a:r>
            <a:r>
              <a:rPr lang="en-GB" sz="5400" baseline="30000" dirty="0"/>
              <a:t>1</a:t>
            </a:r>
            <a:r>
              <a:rPr lang="en-GB" sz="5400" dirty="0"/>
              <a:t>, Author</a:t>
            </a:r>
            <a:r>
              <a:rPr lang="en-GB" sz="5400" baseline="30000" dirty="0"/>
              <a:t>2</a:t>
            </a:r>
            <a:r>
              <a:rPr lang="en-GB" sz="5400" dirty="0"/>
              <a:t>, Author</a:t>
            </a:r>
            <a:r>
              <a:rPr lang="en-GB" sz="5400" baseline="30000" dirty="0"/>
              <a:t>1,3</a:t>
            </a:r>
            <a:endParaRPr kumimoji="0" lang="en-GB" sz="5400" b="0" i="0" u="none" strike="noStrike" kern="1200" cap="none" spc="0" normalizeH="0" noProof="0" dirty="0">
              <a:ln>
                <a:noFill/>
              </a:ln>
              <a:solidFill>
                <a:srgbClr val="0A2D50"/>
              </a:solidFill>
              <a:effectLst/>
              <a:uLnTx/>
              <a:uFillTx/>
              <a:latin typeface="Aptos" panose="020B0004020202020204" pitchFamily="34" charset="0"/>
              <a:ea typeface="+mn-ea"/>
              <a:cs typeface="Calibri" panose="020F0502020204030204" pitchFamily="34" charset="0"/>
            </a:endParaRPr>
          </a:p>
          <a:p>
            <a:pPr lvl="0">
              <a:defRPr/>
            </a:pPr>
            <a:r>
              <a:rPr lang="en-GB" sz="4000" baseline="30000" dirty="0"/>
              <a:t>1</a:t>
            </a:r>
            <a:r>
              <a:rPr lang="en-GB" sz="4000" dirty="0"/>
              <a:t>Department ; </a:t>
            </a:r>
            <a:r>
              <a:rPr lang="en-GB" sz="4000" baseline="30000" dirty="0"/>
              <a:t>2</a:t>
            </a:r>
            <a:r>
              <a:rPr lang="en-GB" sz="4000" dirty="0"/>
              <a:t>Department ; </a:t>
            </a:r>
            <a:r>
              <a:rPr lang="en-GB" sz="4000" baseline="30000" dirty="0"/>
              <a:t>3</a:t>
            </a:r>
            <a:r>
              <a:rPr lang="en-GB" sz="4000" dirty="0"/>
              <a:t>Department </a:t>
            </a:r>
            <a:endParaRPr kumimoji="0" lang="en-GB" sz="4000" b="0" i="0" u="none" strike="noStrike" kern="1200" cap="none" spc="0" normalizeH="0" baseline="0" noProof="0" dirty="0">
              <a:ln>
                <a:noFill/>
              </a:ln>
              <a:solidFill>
                <a:srgbClr val="0A2D50"/>
              </a:solidFill>
              <a:effectLst/>
              <a:uLnTx/>
              <a:uFillTx/>
              <a:latin typeface="Aptos" panose="020B0004020202020204" pitchFamily="34" charset="0"/>
              <a:ea typeface="+mn-ea"/>
              <a:cs typeface="Calibri" panose="020F0502020204030204" pitchFamily="34" charset="0"/>
            </a:endParaRPr>
          </a:p>
        </p:txBody>
      </p:sp>
      <p:sp>
        <p:nvSpPr>
          <p:cNvPr id="28" name="Text Placeholder 27">
            <a:extLst>
              <a:ext uri="{FF2B5EF4-FFF2-40B4-BE49-F238E27FC236}">
                <a16:creationId xmlns:a16="http://schemas.microsoft.com/office/drawing/2014/main" id="{D4162121-E400-3C46-9D7B-6FBD08AC3D61}"/>
              </a:ext>
            </a:extLst>
          </p:cNvPr>
          <p:cNvSpPr>
            <a:spLocks noGrp="1"/>
          </p:cNvSpPr>
          <p:nvPr>
            <p:ph type="body" sz="quarter" idx="16"/>
          </p:nvPr>
        </p:nvSpPr>
        <p:spPr>
          <a:xfrm>
            <a:off x="611937" y="13078969"/>
            <a:ext cx="15923463" cy="4053485"/>
          </a:xfrm>
        </p:spPr>
        <p:txBody>
          <a:bodyPr/>
          <a:lstStyle/>
          <a:p>
            <a:pPr marL="0" indent="0" algn="just"/>
            <a:r>
              <a:rPr lang="en-GB" noProof="1"/>
              <a:t>Lorem ipsum dolor sit amet, consectetur adipiscing elit. Nulla lacinia arcu augue, sit amet consequat lacus bibendum ac. Integer erat diam, finibus quis nibh a, pharetra ultrices nisi. Donec sed est feugiat, ultrices risus a, porttitor metus. In at sapien id tortor interdum</a:t>
            </a:r>
            <a:endParaRPr lang="en-GB" dirty="0"/>
          </a:p>
        </p:txBody>
      </p:sp>
      <p:sp>
        <p:nvSpPr>
          <p:cNvPr id="29" name="Text Placeholder 28">
            <a:extLst>
              <a:ext uri="{FF2B5EF4-FFF2-40B4-BE49-F238E27FC236}">
                <a16:creationId xmlns:a16="http://schemas.microsoft.com/office/drawing/2014/main" id="{C089AEDE-A945-687A-1362-0054D7EBC12B}"/>
              </a:ext>
            </a:extLst>
          </p:cNvPr>
          <p:cNvSpPr>
            <a:spLocks noGrp="1"/>
          </p:cNvSpPr>
          <p:nvPr>
            <p:ph type="body" sz="quarter" idx="17"/>
          </p:nvPr>
        </p:nvSpPr>
        <p:spPr>
          <a:xfrm>
            <a:off x="17598958" y="11393543"/>
            <a:ext cx="15963733" cy="1511300"/>
          </a:xfrm>
          <a:prstGeom prst="rect">
            <a:avLst/>
          </a:prstGeom>
        </p:spPr>
        <p:txBody>
          <a:bodyPr/>
          <a:lstStyle/>
          <a:p>
            <a:r>
              <a:rPr lang="en-GB" dirty="0"/>
              <a:t>Full width header tab</a:t>
            </a:r>
          </a:p>
        </p:txBody>
      </p:sp>
      <p:sp>
        <p:nvSpPr>
          <p:cNvPr id="30" name="Text Placeholder 29">
            <a:extLst>
              <a:ext uri="{FF2B5EF4-FFF2-40B4-BE49-F238E27FC236}">
                <a16:creationId xmlns:a16="http://schemas.microsoft.com/office/drawing/2014/main" id="{715AF933-E446-B81A-DAF6-6CE4FAEC12E1}"/>
              </a:ext>
            </a:extLst>
          </p:cNvPr>
          <p:cNvSpPr>
            <a:spLocks noGrp="1"/>
          </p:cNvSpPr>
          <p:nvPr>
            <p:ph type="body" sz="quarter" idx="18"/>
          </p:nvPr>
        </p:nvSpPr>
        <p:spPr>
          <a:xfrm>
            <a:off x="17595852" y="12838864"/>
            <a:ext cx="15966839" cy="23622836"/>
          </a:xfrm>
        </p:spPr>
        <p:txBody>
          <a:bodyPr/>
          <a:lstStyle/>
          <a:p>
            <a:pPr marL="0" indent="0"/>
            <a:r>
              <a:rPr lang="en-GB" noProof="1"/>
              <a:t>Lorem ipsum dolor sit amet, consectetur adipiscing elit. Nulla lacinia arcu augue, sit amet consequat lacus bibendum ac. Integer erat diam, finibus quis nibh a, pharetra ultrices nisi. Donec sed est feugiat, ultrices risus a, porttitor metus. In at sapien id tortor interdum imperdiet. Proin at arcu sodales, finibus arcu et, interdum odio. In hac habitasse platea dictumst. Aenean scelerisque leo sit amet rhoncus placerat. </a:t>
            </a:r>
          </a:p>
          <a:p>
            <a:pPr marL="0" indent="0"/>
            <a:endParaRPr lang="en-GB" noProof="1"/>
          </a:p>
          <a:p>
            <a:pPr marL="0" indent="0"/>
            <a:endParaRPr lang="en-GB" noProof="1"/>
          </a:p>
          <a:p>
            <a:pPr marL="0" indent="0"/>
            <a:endParaRPr lang="en-GB" noProof="1"/>
          </a:p>
          <a:p>
            <a:pPr marL="0" indent="0"/>
            <a:endParaRPr lang="en-GB" noProof="1"/>
          </a:p>
          <a:p>
            <a:pPr marL="0" indent="0"/>
            <a:endParaRPr lang="en-GB" noProof="1"/>
          </a:p>
          <a:p>
            <a:pPr marL="0" indent="0"/>
            <a:endParaRPr lang="en-GB" noProof="1"/>
          </a:p>
          <a:p>
            <a:pPr marL="0" indent="0"/>
            <a:endParaRPr lang="en-GB" noProof="1"/>
          </a:p>
          <a:p>
            <a:pPr marL="0" indent="0"/>
            <a:endParaRPr lang="en-GB" noProof="1"/>
          </a:p>
          <a:p>
            <a:pPr marL="0" indent="0"/>
            <a:endParaRPr lang="en-GB" noProof="1"/>
          </a:p>
          <a:p>
            <a:pPr marL="0" indent="0"/>
            <a:endParaRPr lang="en-GB" noProof="1"/>
          </a:p>
          <a:p>
            <a:pPr marL="0" indent="0"/>
            <a:endParaRPr lang="en-GB" noProof="1"/>
          </a:p>
          <a:p>
            <a:pPr marL="0" indent="0"/>
            <a:endParaRPr lang="en-GB" noProof="1"/>
          </a:p>
          <a:p>
            <a:pPr marL="0" indent="0"/>
            <a:endParaRPr lang="en-GB" noProof="1"/>
          </a:p>
          <a:p>
            <a:pPr marL="0" indent="0"/>
            <a:endParaRPr lang="en-GB" noProof="1"/>
          </a:p>
          <a:p>
            <a:pPr marL="0" indent="0"/>
            <a:endParaRPr lang="en-GB" noProof="1"/>
          </a:p>
          <a:p>
            <a:pPr marL="0" indent="0"/>
            <a:endParaRPr lang="en-GB" noProof="1"/>
          </a:p>
          <a:p>
            <a:pPr marL="0" indent="0"/>
            <a:endParaRPr lang="en-GB" noProof="1"/>
          </a:p>
          <a:p>
            <a:pPr marL="0" indent="0"/>
            <a:r>
              <a:rPr lang="en-GB" noProof="1"/>
              <a:t>Donec sed est feugiat, ultrices risus a, porttitor metus. In at sapien id tortor interdum imperdiet. Proin at arcu sodales, finibus arcu et, interdum odio. In hac habitasse platea dictumst. Aenean scelerisque leo sit amet rhoncus placerat. Aliquam eu euismod massa, quis maximus nisi. In elit felis, tempus quis tortor sit amet, sodales viverra tortor. Vivamus quis quam fermentum risus ornare malesuada. Etiam ac suscipit tortor. </a:t>
            </a:r>
          </a:p>
        </p:txBody>
      </p:sp>
      <p:sp>
        <p:nvSpPr>
          <p:cNvPr id="31" name="Text Placeholder 30">
            <a:extLst>
              <a:ext uri="{FF2B5EF4-FFF2-40B4-BE49-F238E27FC236}">
                <a16:creationId xmlns:a16="http://schemas.microsoft.com/office/drawing/2014/main" id="{30BC726F-ADBB-9F23-6CDE-468F4D9B9DA3}"/>
              </a:ext>
            </a:extLst>
          </p:cNvPr>
          <p:cNvSpPr>
            <a:spLocks noGrp="1"/>
          </p:cNvSpPr>
          <p:nvPr>
            <p:ph type="body" sz="quarter" idx="19"/>
          </p:nvPr>
        </p:nvSpPr>
        <p:spPr>
          <a:xfrm>
            <a:off x="609769" y="17647897"/>
            <a:ext cx="15920356" cy="1511300"/>
          </a:xfrm>
          <a:prstGeom prst="rect">
            <a:avLst/>
          </a:prstGeom>
        </p:spPr>
        <p:txBody>
          <a:bodyPr/>
          <a:lstStyle/>
          <a:p>
            <a:r>
              <a:rPr lang="en-GB" dirty="0"/>
              <a:t>Long column</a:t>
            </a:r>
          </a:p>
        </p:txBody>
      </p:sp>
      <p:sp>
        <p:nvSpPr>
          <p:cNvPr id="32" name="Text Placeholder 31">
            <a:extLst>
              <a:ext uri="{FF2B5EF4-FFF2-40B4-BE49-F238E27FC236}">
                <a16:creationId xmlns:a16="http://schemas.microsoft.com/office/drawing/2014/main" id="{A18A2DAC-1BC2-2425-7980-C681B219E220}"/>
              </a:ext>
            </a:extLst>
          </p:cNvPr>
          <p:cNvSpPr>
            <a:spLocks noGrp="1"/>
          </p:cNvSpPr>
          <p:nvPr>
            <p:ph type="body" sz="quarter" idx="20"/>
          </p:nvPr>
        </p:nvSpPr>
        <p:spPr>
          <a:xfrm>
            <a:off x="606662" y="19093218"/>
            <a:ext cx="15923463" cy="16070597"/>
          </a:xfrm>
        </p:spPr>
        <p:txBody>
          <a:bodyPr/>
          <a:lstStyle/>
          <a:p>
            <a:pPr marL="0" indent="0"/>
            <a:r>
              <a:rPr lang="en-GB" noProof="1"/>
              <a:t>Lorem ipsum dolor sit amet, consectetur adipiscing elit. Nulla lacinia arcu augue, sit amet consequat lacus bibendum ac. Integer erat diam, finibus quis nibh a, pharetra ultrices nisi. Donec sed est feugiat, ultrices risus a, porttitor metus. In at sapien id tortor interdum imperdiet. Proin at arcu sodales, finibus arcu et, interdum odio. In hac habitasse platea dictumst. Aenean scelerisque leo sit amet rhoncus placerat. Aliquam eu euismod massa, quis maximus nisi. In elit felis, tempus quis tortor sit amet, sodales viverra tortor. Vivamus quis quam fermentum risus ornare malesuada. Etiam ac suscipit tortor. Ut iaculis, sem sit amet dapibus congue, urna lorem ultricies ante, at ultricies urna nulla eu urna. Cras eget ligula faucibus, egestas metus vitae, sodales mauris. Lorem ipsum dolor sit amet, consectetur adipiscing elit. Nulla lacinia arcu augue, sit amet consequat lacus bibendum ac. Integer erat diam, finibus quis nibh a, pharetra ultrices nisi. Donec sed est feugiat, ultrices risus a, porttitor metus. In at sapien id tortor interdum imperdiet. Proin at arcu sodales, finibus arcu et, interdum odio. In hac habitasse platea dictumst. Aenean scelerisque leo sit amet rhoncus placerat. Aliquam eu euismod massa, quis maximus nisi. In elit felis, tempus quis tortor</a:t>
            </a:r>
          </a:p>
        </p:txBody>
      </p:sp>
      <p:sp>
        <p:nvSpPr>
          <p:cNvPr id="33" name="Text Placeholder 32">
            <a:extLst>
              <a:ext uri="{FF2B5EF4-FFF2-40B4-BE49-F238E27FC236}">
                <a16:creationId xmlns:a16="http://schemas.microsoft.com/office/drawing/2014/main" id="{79326797-22F3-E9E9-0CD6-96FEC7F08CA3}"/>
              </a:ext>
            </a:extLst>
          </p:cNvPr>
          <p:cNvSpPr>
            <a:spLocks noGrp="1"/>
          </p:cNvSpPr>
          <p:nvPr>
            <p:ph type="body" sz="quarter" idx="21"/>
          </p:nvPr>
        </p:nvSpPr>
        <p:spPr>
          <a:xfrm>
            <a:off x="606661" y="35853384"/>
            <a:ext cx="15923463" cy="1511300"/>
          </a:xfrm>
          <a:prstGeom prst="rect">
            <a:avLst/>
          </a:prstGeom>
        </p:spPr>
        <p:txBody>
          <a:bodyPr/>
          <a:lstStyle/>
          <a:p>
            <a:r>
              <a:rPr lang="en-GB" dirty="0"/>
              <a:t>Wide tab and section</a:t>
            </a:r>
          </a:p>
        </p:txBody>
      </p:sp>
      <p:sp>
        <p:nvSpPr>
          <p:cNvPr id="7" name="Text Placeholder 6">
            <a:extLst>
              <a:ext uri="{FF2B5EF4-FFF2-40B4-BE49-F238E27FC236}">
                <a16:creationId xmlns:a16="http://schemas.microsoft.com/office/drawing/2014/main" id="{249F3EEB-D254-BF04-D087-51190D235F75}"/>
              </a:ext>
            </a:extLst>
          </p:cNvPr>
          <p:cNvSpPr>
            <a:spLocks noGrp="1"/>
          </p:cNvSpPr>
          <p:nvPr>
            <p:ph type="body" sz="quarter" idx="22"/>
          </p:nvPr>
        </p:nvSpPr>
        <p:spPr>
          <a:xfrm>
            <a:off x="608999" y="37298705"/>
            <a:ext cx="33108171" cy="6897295"/>
          </a:xfrm>
        </p:spPr>
        <p:txBody>
          <a:bodyPr/>
          <a:lstStyle/>
          <a:p>
            <a:pPr marL="0" indent="0"/>
            <a:r>
              <a:rPr lang="en-GB" noProof="1"/>
              <a:t>Lorem ipsum dolor sit amet, consectetur adipiscing elit. Nulla lacinia arcu augue, sit amet consequat lacus bibendum ac. Integer erat diam, finibus quis nibh a, pharetra ultrices nisi. Donec sed est feugiat, ultrices risus a, porttitor metus. In at sapien id tortor interdum imperdiet. Proin at arcu sodales, finibus arcu et, interdum odio. In hac habitasse platea dictumst. Aenean scelerisque leo sit amet rhoncus placerat. Aliquam eu euismod massa, quis maximus nisi. In elit felis, tempus quis tortor sit amet, sodales viverra tortor. Vivamus quis quam fermentum risus ornare malesuada. Etiam ac suscipit tortor. Ut iaculis, sem sit amet dapibus congue, urna lorem ultricies ante, at ultricies urna nulla eu urna. Cras eget ligula faucibus, egestas metus vitae, sodales mauris. Lorem ipsum dolor sit amet, consectetur adipiscing elit. Nulla lacinia arcu augue, sit amet consequat lacus bibendum ac. Integer erat diam, finibus quis nibh a, pharetra ultrices nisi. Donec sed est feugiat, ultrices risus a, porttitor metus. In at sapien id tortor interdum imperdiet. </a:t>
            </a:r>
          </a:p>
        </p:txBody>
      </p:sp>
    </p:spTree>
    <p:extLst>
      <p:ext uri="{BB962C8B-B14F-4D97-AF65-F5344CB8AC3E}">
        <p14:creationId xmlns:p14="http://schemas.microsoft.com/office/powerpoint/2010/main" val="28232269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15E02-BA6E-5E2A-A1F5-0E8E6442DBF3}"/>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C90637B7-0CB9-B4F2-3B62-701819E92C72}"/>
              </a:ext>
            </a:extLst>
          </p:cNvPr>
          <p:cNvSpPr>
            <a:spLocks noGrp="1"/>
          </p:cNvSpPr>
          <p:nvPr>
            <p:ph type="body" sz="quarter" idx="10"/>
          </p:nvPr>
        </p:nvSpPr>
        <p:spPr/>
        <p:txBody>
          <a:bodyPr/>
          <a:lstStyle/>
          <a:p>
            <a:endParaRPr lang="en-GB"/>
          </a:p>
        </p:txBody>
      </p:sp>
      <p:sp>
        <p:nvSpPr>
          <p:cNvPr id="4" name="Text Placeholder 3">
            <a:extLst>
              <a:ext uri="{FF2B5EF4-FFF2-40B4-BE49-F238E27FC236}">
                <a16:creationId xmlns:a16="http://schemas.microsoft.com/office/drawing/2014/main" id="{46A0A04F-2234-28AE-86E6-F4A32AD19222}"/>
              </a:ext>
            </a:extLst>
          </p:cNvPr>
          <p:cNvSpPr>
            <a:spLocks noGrp="1"/>
          </p:cNvSpPr>
          <p:nvPr>
            <p:ph type="body" sz="quarter" idx="11"/>
          </p:nvPr>
        </p:nvSpPr>
        <p:spPr>
          <a:xfrm>
            <a:off x="685800" y="11633648"/>
            <a:ext cx="33064795" cy="1511300"/>
          </a:xfrm>
          <a:prstGeom prst="rect">
            <a:avLst/>
          </a:prstGeom>
        </p:spPr>
        <p:txBody>
          <a:bodyPr/>
          <a:lstStyle/>
          <a:p>
            <a:endParaRPr lang="en-GB" dirty="0"/>
          </a:p>
        </p:txBody>
      </p:sp>
      <p:sp>
        <p:nvSpPr>
          <p:cNvPr id="5" name="Text Placeholder 4">
            <a:extLst>
              <a:ext uri="{FF2B5EF4-FFF2-40B4-BE49-F238E27FC236}">
                <a16:creationId xmlns:a16="http://schemas.microsoft.com/office/drawing/2014/main" id="{DDAD4B41-C8E6-F28E-0B22-6190364E6614}"/>
              </a:ext>
            </a:extLst>
          </p:cNvPr>
          <p:cNvSpPr>
            <a:spLocks noGrp="1"/>
          </p:cNvSpPr>
          <p:nvPr>
            <p:ph type="body" sz="quarter" idx="15"/>
          </p:nvPr>
        </p:nvSpPr>
        <p:spPr/>
        <p:txBody>
          <a:bodyPr/>
          <a:lstStyle/>
          <a:p>
            <a:endParaRPr lang="en-GB"/>
          </a:p>
        </p:txBody>
      </p:sp>
      <p:sp>
        <p:nvSpPr>
          <p:cNvPr id="6" name="Text Placeholder 5">
            <a:extLst>
              <a:ext uri="{FF2B5EF4-FFF2-40B4-BE49-F238E27FC236}">
                <a16:creationId xmlns:a16="http://schemas.microsoft.com/office/drawing/2014/main" id="{38EEA7FE-9D26-D28F-8CDD-9DC6796332C0}"/>
              </a:ext>
            </a:extLst>
          </p:cNvPr>
          <p:cNvSpPr>
            <a:spLocks noGrp="1"/>
          </p:cNvSpPr>
          <p:nvPr>
            <p:ph type="body" sz="quarter" idx="16"/>
          </p:nvPr>
        </p:nvSpPr>
        <p:spPr/>
        <p:txBody>
          <a:bodyPr/>
          <a:lstStyle/>
          <a:p>
            <a:endParaRPr lang="en-GB"/>
          </a:p>
        </p:txBody>
      </p:sp>
      <p:sp>
        <p:nvSpPr>
          <p:cNvPr id="7" name="Text Placeholder 6">
            <a:extLst>
              <a:ext uri="{FF2B5EF4-FFF2-40B4-BE49-F238E27FC236}">
                <a16:creationId xmlns:a16="http://schemas.microsoft.com/office/drawing/2014/main" id="{C3ADE1DB-5C66-392C-5A8B-44E58A64D409}"/>
              </a:ext>
            </a:extLst>
          </p:cNvPr>
          <p:cNvSpPr>
            <a:spLocks noGrp="1"/>
          </p:cNvSpPr>
          <p:nvPr>
            <p:ph type="body" sz="quarter" idx="17"/>
          </p:nvPr>
        </p:nvSpPr>
        <p:spPr>
          <a:xfrm>
            <a:off x="647867" y="18140686"/>
            <a:ext cx="33064795" cy="1511300"/>
          </a:xfrm>
          <a:prstGeom prst="rect">
            <a:avLst/>
          </a:prstGeom>
        </p:spPr>
        <p:txBody>
          <a:bodyPr/>
          <a:lstStyle/>
          <a:p>
            <a:endParaRPr lang="en-GB" dirty="0"/>
          </a:p>
        </p:txBody>
      </p:sp>
      <p:sp>
        <p:nvSpPr>
          <p:cNvPr id="8" name="Text Placeholder 7">
            <a:extLst>
              <a:ext uri="{FF2B5EF4-FFF2-40B4-BE49-F238E27FC236}">
                <a16:creationId xmlns:a16="http://schemas.microsoft.com/office/drawing/2014/main" id="{671A0652-2AA6-1ACC-4B8D-590E4D29F3D2}"/>
              </a:ext>
            </a:extLst>
          </p:cNvPr>
          <p:cNvSpPr>
            <a:spLocks noGrp="1"/>
          </p:cNvSpPr>
          <p:nvPr>
            <p:ph type="body" sz="quarter" idx="18"/>
          </p:nvPr>
        </p:nvSpPr>
        <p:spPr/>
        <p:txBody>
          <a:bodyPr/>
          <a:lstStyle/>
          <a:p>
            <a:endParaRPr lang="en-GB"/>
          </a:p>
        </p:txBody>
      </p:sp>
      <p:sp>
        <p:nvSpPr>
          <p:cNvPr id="9" name="Text Placeholder 8">
            <a:extLst>
              <a:ext uri="{FF2B5EF4-FFF2-40B4-BE49-F238E27FC236}">
                <a16:creationId xmlns:a16="http://schemas.microsoft.com/office/drawing/2014/main" id="{F66F26C8-4392-6DA8-3117-0760A50488F9}"/>
              </a:ext>
            </a:extLst>
          </p:cNvPr>
          <p:cNvSpPr>
            <a:spLocks noGrp="1"/>
          </p:cNvSpPr>
          <p:nvPr>
            <p:ph type="body" sz="quarter" idx="19"/>
          </p:nvPr>
        </p:nvSpPr>
        <p:spPr>
          <a:xfrm>
            <a:off x="647867" y="25507300"/>
            <a:ext cx="33064795" cy="1511300"/>
          </a:xfrm>
          <a:prstGeom prst="rect">
            <a:avLst/>
          </a:prstGeom>
        </p:spPr>
        <p:txBody>
          <a:bodyPr/>
          <a:lstStyle/>
          <a:p>
            <a:endParaRPr lang="en-GB"/>
          </a:p>
        </p:txBody>
      </p:sp>
      <p:sp>
        <p:nvSpPr>
          <p:cNvPr id="10" name="Text Placeholder 9">
            <a:extLst>
              <a:ext uri="{FF2B5EF4-FFF2-40B4-BE49-F238E27FC236}">
                <a16:creationId xmlns:a16="http://schemas.microsoft.com/office/drawing/2014/main" id="{D4238BB2-84E4-1128-D569-0BC1A8C84F2A}"/>
              </a:ext>
            </a:extLst>
          </p:cNvPr>
          <p:cNvSpPr>
            <a:spLocks noGrp="1"/>
          </p:cNvSpPr>
          <p:nvPr>
            <p:ph type="body" sz="quarter" idx="20"/>
          </p:nvPr>
        </p:nvSpPr>
        <p:spPr/>
        <p:txBody>
          <a:bodyPr/>
          <a:lstStyle/>
          <a:p>
            <a:endParaRPr lang="en-GB"/>
          </a:p>
        </p:txBody>
      </p:sp>
      <p:sp>
        <p:nvSpPr>
          <p:cNvPr id="11" name="Text Placeholder 10">
            <a:extLst>
              <a:ext uri="{FF2B5EF4-FFF2-40B4-BE49-F238E27FC236}">
                <a16:creationId xmlns:a16="http://schemas.microsoft.com/office/drawing/2014/main" id="{7B807969-B4D7-F788-BE7A-2AB5F17FB77B}"/>
              </a:ext>
            </a:extLst>
          </p:cNvPr>
          <p:cNvSpPr>
            <a:spLocks noGrp="1"/>
          </p:cNvSpPr>
          <p:nvPr>
            <p:ph type="body" sz="quarter" idx="21"/>
          </p:nvPr>
        </p:nvSpPr>
        <p:spPr>
          <a:xfrm>
            <a:off x="645528" y="37946105"/>
            <a:ext cx="33108171" cy="1511300"/>
          </a:xfrm>
          <a:prstGeom prst="rect">
            <a:avLst/>
          </a:prstGeom>
        </p:spPr>
        <p:txBody>
          <a:bodyPr/>
          <a:lstStyle/>
          <a:p>
            <a:endParaRPr lang="en-GB" dirty="0"/>
          </a:p>
        </p:txBody>
      </p:sp>
      <p:sp>
        <p:nvSpPr>
          <p:cNvPr id="12" name="Text Placeholder 11">
            <a:extLst>
              <a:ext uri="{FF2B5EF4-FFF2-40B4-BE49-F238E27FC236}">
                <a16:creationId xmlns:a16="http://schemas.microsoft.com/office/drawing/2014/main" id="{129D925E-28AF-B763-DD99-E39E95FF815F}"/>
              </a:ext>
            </a:extLst>
          </p:cNvPr>
          <p:cNvSpPr>
            <a:spLocks noGrp="1"/>
          </p:cNvSpPr>
          <p:nvPr>
            <p:ph type="body" sz="quarter" idx="22"/>
          </p:nvPr>
        </p:nvSpPr>
        <p:spPr/>
        <p:txBody>
          <a:bodyPr/>
          <a:lstStyle/>
          <a:p>
            <a:endParaRPr lang="en-GB"/>
          </a:p>
        </p:txBody>
      </p:sp>
      <p:sp>
        <p:nvSpPr>
          <p:cNvPr id="13" name="Text Placeholder 12">
            <a:extLst>
              <a:ext uri="{FF2B5EF4-FFF2-40B4-BE49-F238E27FC236}">
                <a16:creationId xmlns:a16="http://schemas.microsoft.com/office/drawing/2014/main" id="{0593FCCC-C397-1794-12C9-47DACCFE6F27}"/>
              </a:ext>
            </a:extLst>
          </p:cNvPr>
          <p:cNvSpPr>
            <a:spLocks noGrp="1"/>
          </p:cNvSpPr>
          <p:nvPr>
            <p:ph type="body" sz="quarter" idx="23"/>
          </p:nvPr>
        </p:nvSpPr>
        <p:spPr/>
        <p:txBody>
          <a:bodyPr/>
          <a:lstStyle/>
          <a:p>
            <a:endParaRPr lang="en-GB" dirty="0"/>
          </a:p>
        </p:txBody>
      </p:sp>
    </p:spTree>
    <p:extLst>
      <p:ext uri="{BB962C8B-B14F-4D97-AF65-F5344CB8AC3E}">
        <p14:creationId xmlns:p14="http://schemas.microsoft.com/office/powerpoint/2010/main" val="26085097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6e97ef10-d4e0-4961-a0d9-d3a168417d62"/>
</p:tagLst>
</file>

<file path=ppt/theme/theme1.xml><?xml version="1.0" encoding="utf-8"?>
<a:theme xmlns:a="http://schemas.openxmlformats.org/drawingml/2006/main" name="KCL_DNS_Poster_Portrait">
  <a:themeElements>
    <a:clrScheme name="Foundation Template-Theme Colors-On Blue BG">
      <a:dk1>
        <a:sysClr val="windowText" lastClr="000000"/>
      </a:dk1>
      <a:lt1>
        <a:sysClr val="window" lastClr="FFFFFF"/>
      </a:lt1>
      <a:dk2>
        <a:srgbClr val="0A2D50"/>
      </a:dk2>
      <a:lt2>
        <a:srgbClr val="CDD7DC"/>
      </a:lt2>
      <a:accent1>
        <a:srgbClr val="E2231A"/>
      </a:accent1>
      <a:accent2>
        <a:srgbClr val="FF5F05"/>
      </a:accent2>
      <a:accent3>
        <a:srgbClr val="F5B90F"/>
      </a:accent3>
      <a:accent4>
        <a:srgbClr val="C8E128"/>
      </a:accent4>
      <a:accent5>
        <a:srgbClr val="009EA0"/>
      </a:accent5>
      <a:accent6>
        <a:srgbClr val="005AD2"/>
      </a:accent6>
      <a:hlink>
        <a:srgbClr val="F5B90F"/>
      </a:hlink>
      <a:folHlink>
        <a:srgbClr val="F8D063"/>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5"/>
        </a:solidFill>
        <a:ln>
          <a:noFill/>
        </a:ln>
        <a:effectLst/>
      </a:spPr>
      <a:bodyPr rtlCol="0" anchor="t" anchorCtr="0"/>
      <a:lstStyle>
        <a:defPPr algn="l">
          <a:defRPr sz="1400" b="1" dirty="0" smtClean="0">
            <a:solidFill>
              <a:schemeClr val="tx1"/>
            </a:solidFill>
            <a:cs typeface="Georgia"/>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1DDDC1D7-B4AB-434A-A53C-DCA95C094A8F}" vid="{09071352-EB02-4272-900C-F42ED1953F22}"/>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64E0FFFAFF864A88E446F0184854B3" ma:contentTypeVersion="14" ma:contentTypeDescription="Create a new document." ma:contentTypeScope="" ma:versionID="6fd0580960c6030457a0e0b217670d87">
  <xsd:schema xmlns:xsd="http://www.w3.org/2001/XMLSchema" xmlns:xs="http://www.w3.org/2001/XMLSchema" xmlns:p="http://schemas.microsoft.com/office/2006/metadata/properties" xmlns:ns2="a5c560d8-bc19-48e9-ba7a-1b5850667024" xmlns:ns3="17866e76-e89f-4b9c-be7b-7e6be115217d" targetNamespace="http://schemas.microsoft.com/office/2006/metadata/properties" ma:root="true" ma:fieldsID="9aae7ac1aaa3509a7ecbad6cae7b0c59" ns2:_="" ns3:_="">
    <xsd:import namespace="a5c560d8-bc19-48e9-ba7a-1b5850667024"/>
    <xsd:import namespace="17866e76-e89f-4b9c-be7b-7e6be115217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c560d8-bc19-48e9-ba7a-1b585066702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731d7151-b795-48f9-9207-6285658e27ad"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7866e76-e89f-4b9c-be7b-7e6be115217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196f81f6-7f24-4449-8c3f-6d22c9502400}" ma:internalName="TaxCatchAll" ma:showField="CatchAllData" ma:web="17866e76-e89f-4b9c-be7b-7e6be115217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17866e76-e89f-4b9c-be7b-7e6be115217d">
      <UserInfo>
        <DisplayName>Catherine Caro</DisplayName>
        <AccountId>78</AccountId>
        <AccountType/>
      </UserInfo>
    </SharedWithUsers>
    <lcf76f155ced4ddcb4097134ff3c332f xmlns="a5c560d8-bc19-48e9-ba7a-1b5850667024">
      <Terms xmlns="http://schemas.microsoft.com/office/infopath/2007/PartnerControls"/>
    </lcf76f155ced4ddcb4097134ff3c332f>
    <TaxCatchAll xmlns="17866e76-e89f-4b9c-be7b-7e6be115217d" xsi:nil="true"/>
  </documentManagement>
</p:properties>
</file>

<file path=customXml/itemProps1.xml><?xml version="1.0" encoding="utf-8"?>
<ds:datastoreItem xmlns:ds="http://schemas.openxmlformats.org/officeDocument/2006/customXml" ds:itemID="{ACA929A3-D609-451F-871D-18F2B7C5B3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5c560d8-bc19-48e9-ba7a-1b5850667024"/>
    <ds:schemaRef ds:uri="17866e76-e89f-4b9c-be7b-7e6be115217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BD7CC9B-571C-4D99-931B-C0682CB357DF}">
  <ds:schemaRefs>
    <ds:schemaRef ds:uri="http://schemas.microsoft.com/sharepoint/v3/contenttype/forms"/>
  </ds:schemaRefs>
</ds:datastoreItem>
</file>

<file path=customXml/itemProps3.xml><?xml version="1.0" encoding="utf-8"?>
<ds:datastoreItem xmlns:ds="http://schemas.openxmlformats.org/officeDocument/2006/customXml" ds:itemID="{D3185FD2-2C1E-48D8-B4BE-385980F0444B}">
  <ds:schemaRefs>
    <ds:schemaRef ds:uri="http://purl.org/dc/terms/"/>
    <ds:schemaRef ds:uri="http://schemas.microsoft.com/office/2006/metadata/properties"/>
    <ds:schemaRef ds:uri="http://www.w3.org/XML/1998/namespace"/>
    <ds:schemaRef ds:uri="http://schemas.microsoft.com/office/2006/documentManagement/types"/>
    <ds:schemaRef ds:uri="a5c560d8-bc19-48e9-ba7a-1b5850667024"/>
    <ds:schemaRef ds:uri="http://schemas.microsoft.com/office/infopath/2007/PartnerControls"/>
    <ds:schemaRef ds:uri="http://purl.org/dc/elements/1.1/"/>
    <ds:schemaRef ds:uri="http://schemas.openxmlformats.org/package/2006/metadata/core-properties"/>
    <ds:schemaRef ds:uri="17866e76-e89f-4b9c-be7b-7e6be115217d"/>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457</TotalTime>
  <Words>1139</Words>
  <Application>Microsoft Office PowerPoint</Application>
  <PresentationFormat>Custom</PresentationFormat>
  <Paragraphs>87</Paragraphs>
  <Slides>3</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Aptos</vt:lpstr>
      <vt:lpstr>Arial</vt:lpstr>
      <vt:lpstr>Calibri</vt:lpstr>
      <vt:lpstr>KCL_DNS_Poster_Portrait</vt:lpstr>
      <vt:lpstr>Title Font Size: 130 pt ideal Title Font Size: 72 pt minimum (incl. Section Headers)</vt:lpstr>
      <vt:lpstr>Examples of adaptations The template is flexible, so adjust to suit your needs</vt:lpstr>
      <vt:lpstr>PowerPoint Presentation</vt:lpstr>
    </vt:vector>
  </TitlesOfParts>
  <Company>King's College London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Poster title in Caslon</dc:title>
  <dc:creator>Sarah Piner</dc:creator>
  <cp:lastModifiedBy>Erin Stella Sullivan</cp:lastModifiedBy>
  <cp:revision>36</cp:revision>
  <cp:lastPrinted>2020-03-03T11:54:32Z</cp:lastPrinted>
  <dcterms:created xsi:type="dcterms:W3CDTF">2010-06-25T11:12:11Z</dcterms:created>
  <dcterms:modified xsi:type="dcterms:W3CDTF">2026-05-21T12:41:39Z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0x0101007964E0FFFAFF864A88E446F0184854B3</vt:lpwstr>
  </property>
  <property fmtid="{D5CDD505-2E9C-101B-9397-08002B2CF9AE}" pid="3" name="MediaServiceImageTags">
    <vt:lpwstr/>
  </property>
</Properties>
</file>