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299-2626-81BE-7CFA-9E9E9241C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6977D-12E3-5C6F-83AD-AE8080248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537C-D575-CEBC-2AC6-5BF15642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B0AB8-6917-379C-C35B-2438794C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6908F-3E2D-81F0-70C0-355D65C6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5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4CBE-2FBD-7E18-1760-2501F9D2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DC98D-F051-D074-2BF3-733B9BFFC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CD65-E21B-3139-73E0-E1D6FB16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A394B-4C75-B8E9-6819-0759B94E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E575-DA32-E37A-4D04-290AD244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4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6A756-636E-FEBA-C6D7-F4C9DB4FF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11D64-2835-BDBF-0909-513242EE4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66E2-0D55-0FA5-FA17-B288520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6153-CDD2-CDBC-5D19-3632A918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C424-503A-7656-7D6D-57CDC1B9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7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90BC-544C-079D-28CB-7F907CBF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8EE6-87FC-6B7A-C7E4-A5F92298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1FC2-DDED-333E-6E17-4E4E04D9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7D43-FDAB-A580-BDFF-D73F423B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F86B-D49A-0FD9-CB72-129E00E6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C259-96D2-DC06-994B-968695F0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21E4-2076-63F3-D501-C7E948857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5075-17A6-6DA6-B7CD-7CEB9CFF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491A9-FA7C-D9DB-D3F9-9A49EC4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7D8E8-953E-553A-8330-B5F98D12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532B-21B1-FE31-51EB-A55EE109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66F3-6EAE-FCE1-946E-6FE42E244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E4BF8-A348-96E4-B387-8ECBE248C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71E85-250A-F7B6-79BA-71CB37F0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A876-4C73-8A54-A85D-32E1D1B5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B314E-799D-67C1-1DCC-FFC89E9A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109F-6CC2-7A79-6AB9-7C516EBF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9DD7-6251-F60D-DEED-5B31074BB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9DDC2-D07F-BABF-DEBB-A6F46A1A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30BBD-6FF8-527E-F3CC-B9BD320D9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6CA3E-2090-40E6-A3A5-7F74962A9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D5E2D-862E-9C4D-F064-98BC7D52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BAC80-77A1-B7E1-DB3A-C50EE51F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BCCC5-FFC6-3D37-BF4E-5160ED50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4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F4A4-F4F9-0BA8-AB99-F0D512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85BD3-9331-0BB0-E58F-D92DB530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7BE5A-120C-88C9-EBBA-D87A561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11BE6-C7A6-8BBA-82E3-B6E36284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7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64F96-83B5-D3C1-57C0-4ABD91B1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171D4-466D-CD16-5E91-4839984B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5755-B7C0-654D-9C4F-9F78030E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0C8-1E55-059D-A058-81026A0D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65D3-E871-2B42-B042-726C25FB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974CB-E27C-64B8-949F-232C14D8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8230-7F16-62C5-B69A-D34106A4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9DB85-4D34-FE6B-ED18-FEFA7BC0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5FFF6-4E0D-25E6-1F50-FFD616C1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9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CEB5-DC1A-8E7B-2CFD-CD8F28C8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1B25-DD6F-1757-8115-A1DD1C191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4F151-67F9-356C-D22F-2E5010406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59DA-FE38-8246-2125-86737A13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2FDC-A053-4F83-24F8-2E4D2F84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EDE2B-C34F-7A64-4E77-34D98500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8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2A06D-1389-D2DE-2AD9-79D9E156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39025-E457-9D82-C4E3-01F8F4668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108D6-FCFE-A46B-BC23-BFA9A4A8F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7BC9-4207-4CBD-89EE-5A225BDB4312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B9C7-671A-62B1-C8D0-397EF2282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D4C68-D25D-3426-FFBF-D76869F14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75FF-4688-4BB0-A485-32598B4A4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0B416-18A5-51CA-961F-0D88BA05B747}"/>
              </a:ext>
            </a:extLst>
          </p:cNvPr>
          <p:cNvSpPr txBox="1"/>
          <p:nvPr/>
        </p:nvSpPr>
        <p:spPr>
          <a:xfrm>
            <a:off x="981129" y="501441"/>
            <a:ext cx="3636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Dietitians </a:t>
            </a:r>
            <a:b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FC076-CFEC-185D-0CA8-94B5831B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4030"/>
            <a:ext cx="5114871" cy="18188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B50DD2-48B5-DD50-4C87-31423329E6B4}"/>
              </a:ext>
            </a:extLst>
          </p:cNvPr>
          <p:cNvSpPr/>
          <p:nvPr/>
        </p:nvSpPr>
        <p:spPr>
          <a:xfrm>
            <a:off x="1066287" y="2422355"/>
            <a:ext cx="10123593" cy="208549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1F54C-D996-C1BF-40B8-C7CB24059B9D}"/>
              </a:ext>
            </a:extLst>
          </p:cNvPr>
          <p:cNvSpPr txBox="1"/>
          <p:nvPr/>
        </p:nvSpPr>
        <p:spPr>
          <a:xfrm>
            <a:off x="1002120" y="513688"/>
            <a:ext cx="42596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dietitian?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9A965-A1F2-831E-6244-E82F4671F4A1}"/>
              </a:ext>
            </a:extLst>
          </p:cNvPr>
          <p:cNvSpPr txBox="1"/>
          <p:nvPr/>
        </p:nvSpPr>
        <p:spPr>
          <a:xfrm>
            <a:off x="4588040" y="3429000"/>
            <a:ext cx="6801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Dietitians are experts in nutrition. They apply science and evidence to your personal circumstances to prevent or treat disease and improve health and wellbeing.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the only regulated health professionals that assess, diagnose and treat dietary and nutritional problems at an individual and wider public-health level.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0F306-2581-BBBC-4462-F98DE3EEE9A0}"/>
              </a:ext>
            </a:extLst>
          </p:cNvPr>
          <p:cNvSpPr/>
          <p:nvPr/>
        </p:nvSpPr>
        <p:spPr>
          <a:xfrm>
            <a:off x="1066287" y="2422355"/>
            <a:ext cx="10123593" cy="208549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18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13622-57EF-02E2-83D5-9B0B1EB86C70}"/>
              </a:ext>
            </a:extLst>
          </p:cNvPr>
          <p:cNvSpPr txBox="1"/>
          <p:nvPr/>
        </p:nvSpPr>
        <p:spPr>
          <a:xfrm>
            <a:off x="978568" y="502428"/>
            <a:ext cx="38374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</a:t>
            </a:r>
            <a:b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dietitian help with?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BBCB5-EEDA-8698-4EA2-D73E6EEB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45" y="0"/>
            <a:ext cx="7006986" cy="7068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4BE2C4-1156-DD9C-838C-CCB6F60F0828}"/>
              </a:ext>
            </a:extLst>
          </p:cNvPr>
          <p:cNvSpPr/>
          <p:nvPr/>
        </p:nvSpPr>
        <p:spPr>
          <a:xfrm>
            <a:off x="1034204" y="4379495"/>
            <a:ext cx="3634050" cy="224589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7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E67BC-BF43-F54F-8436-493C6F9899A8}"/>
              </a:ext>
            </a:extLst>
          </p:cNvPr>
          <p:cNvSpPr txBox="1"/>
          <p:nvPr/>
        </p:nvSpPr>
        <p:spPr>
          <a:xfrm>
            <a:off x="968330" y="491845"/>
            <a:ext cx="47105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dietitian thinks about…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82B35-2AF3-A7C6-6574-6869582F970F}"/>
              </a:ext>
            </a:extLst>
          </p:cNvPr>
          <p:cNvSpPr/>
          <p:nvPr/>
        </p:nvSpPr>
        <p:spPr>
          <a:xfrm>
            <a:off x="1034204" y="4379495"/>
            <a:ext cx="3634050" cy="224589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757D9-A6A6-AEAE-DE75-ACB25BDA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99" y="0"/>
            <a:ext cx="803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E67BC-BF43-F54F-8436-493C6F9899A8}"/>
              </a:ext>
            </a:extLst>
          </p:cNvPr>
          <p:cNvSpPr txBox="1"/>
          <p:nvPr/>
        </p:nvSpPr>
        <p:spPr>
          <a:xfrm>
            <a:off x="968331" y="491845"/>
            <a:ext cx="40702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evidence-based resources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948DF-8D9A-38AE-349C-E7D95CFA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63" y="1454373"/>
            <a:ext cx="7108554" cy="50426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F7DF8-BD4B-9978-09A9-EC7000D0883F}"/>
              </a:ext>
            </a:extLst>
          </p:cNvPr>
          <p:cNvSpPr/>
          <p:nvPr/>
        </p:nvSpPr>
        <p:spPr>
          <a:xfrm>
            <a:off x="1034204" y="4379495"/>
            <a:ext cx="3634050" cy="224589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E34DA-1998-E7E8-E76D-629754FBA027}"/>
              </a:ext>
            </a:extLst>
          </p:cNvPr>
          <p:cNvSpPr txBox="1"/>
          <p:nvPr/>
        </p:nvSpPr>
        <p:spPr>
          <a:xfrm>
            <a:off x="933856" y="491846"/>
            <a:ext cx="47610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about how a dietitian can help you…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12AF9-789E-7A42-37BF-4529BD9E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557"/>
            <a:ext cx="5736282" cy="2917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B4148-E8BE-62B6-2140-D50D58640EA4}"/>
              </a:ext>
            </a:extLst>
          </p:cNvPr>
          <p:cNvSpPr txBox="1"/>
          <p:nvPr/>
        </p:nvSpPr>
        <p:spPr>
          <a:xfrm>
            <a:off x="933856" y="5548010"/>
            <a:ext cx="1059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bda.uk.com/</a:t>
            </a:r>
            <a:r>
              <a:rPr lang="en-GB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DietitiansAndMe</a:t>
            </a:r>
            <a:endParaRPr lang="en-GB" sz="6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0EBAB-4E6B-227F-0FA1-3C46A733AF92}"/>
              </a:ext>
            </a:extLst>
          </p:cNvPr>
          <p:cNvSpPr/>
          <p:nvPr/>
        </p:nvSpPr>
        <p:spPr>
          <a:xfrm>
            <a:off x="1070781" y="5325978"/>
            <a:ext cx="4367493" cy="222031"/>
          </a:xfrm>
          <a:prstGeom prst="rect">
            <a:avLst/>
          </a:prstGeom>
          <a:solidFill>
            <a:srgbClr val="00B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6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Godber</dc:creator>
  <cp:lastModifiedBy>Billie-Jane Burch</cp:lastModifiedBy>
  <cp:revision>5</cp:revision>
  <dcterms:created xsi:type="dcterms:W3CDTF">2024-05-22T13:02:02Z</dcterms:created>
  <dcterms:modified xsi:type="dcterms:W3CDTF">2024-05-23T18:48:24Z</dcterms:modified>
</cp:coreProperties>
</file>