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21"/>
  </p:notesMasterIdLst>
  <p:handoutMasterIdLst>
    <p:handoutMasterId r:id="rId22"/>
  </p:handoutMasterIdLst>
  <p:sldIdLst>
    <p:sldId id="274" r:id="rId4"/>
    <p:sldId id="264" r:id="rId5"/>
    <p:sldId id="258" r:id="rId6"/>
    <p:sldId id="288" r:id="rId7"/>
    <p:sldId id="282" r:id="rId8"/>
    <p:sldId id="284" r:id="rId9"/>
    <p:sldId id="272" r:id="rId10"/>
    <p:sldId id="294" r:id="rId11"/>
    <p:sldId id="285" r:id="rId12"/>
    <p:sldId id="286" r:id="rId13"/>
    <p:sldId id="259" r:id="rId14"/>
    <p:sldId id="279" r:id="rId15"/>
    <p:sldId id="267" r:id="rId16"/>
    <p:sldId id="280" r:id="rId17"/>
    <p:sldId id="281" r:id="rId18"/>
    <p:sldId id="270" r:id="rId19"/>
    <p:sldId id="291" r:id="rId20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0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68CC138-2FD8-40E1-BFD6-45B24C990414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285338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87B99EF-2CDA-40F7-9F57-5D38206FD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1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1BAC6BC-10A4-4768-91FB-C74EFB5A56DC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285338"/>
            <a:ext cx="2889938" cy="4887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67B9900-CB0D-4227-BB85-92E55ECBC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1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9900-CB0D-4227-BB85-92E55ECBC9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5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88BF5-2D5F-4EA0-88D5-6608108E5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A360C-D3BC-4466-A5D5-8B652D34E0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93232-7A70-400C-9F69-B5328911C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023A-A025-446E-9C76-CEA6D1CFFB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78BDB-DD56-415E-9F1B-FD443ADFE6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9474F-9E7E-464D-BF12-4708A78F7F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5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88BF5-2D5F-4EA0-88D5-6608108E5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A360C-D3BC-4466-A5D5-8B652D34E00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5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47D9E-F566-44DC-A976-92B909A35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DAC9-4A99-4F0F-BFB1-E566CEE47B4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6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72771-4652-4A99-ACCD-C04DF6D16A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0957-5FAB-468E-9011-4D41951177B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B67B3-E2B8-4286-8FEE-BE61B05AE4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CE131-1937-4950-9D96-C235C7E5333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9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1FFEF-8B5F-4CBA-AB6A-2DBDB84D59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91073-4845-4681-B431-5E004990450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6F815-8E7A-4091-91FF-ABE6A824E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7046-03CA-45F7-9547-641E62F3C2D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F153-3210-4A92-81EA-57C91E68F6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598AD-96AA-444D-8D0B-B2B88E3FED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9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3051C-16BD-45D6-876E-5B316F93B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22AB8-E0BB-4A9B-85A3-D1D9D43C8E2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47D9E-F566-44DC-A976-92B909A35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DAC9-4A99-4F0F-BFB1-E566CEE47B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0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EAF9C-20ED-47A3-A1AF-84CD1FA3E2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AD39-2E87-4ABC-A2FB-1911C038545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5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93232-7A70-400C-9F69-B5328911C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023A-A025-446E-9C76-CEA6D1CFFB9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78BDB-DD56-415E-9F1B-FD443ADFE6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9474F-9E7E-464D-BF12-4708A78F7FD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7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88BF5-2D5F-4EA0-88D5-6608108E5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A360C-D3BC-4466-A5D5-8B652D34E00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90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47D9E-F566-44DC-A976-92B909A35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DAC9-4A99-4F0F-BFB1-E566CEE47B4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72771-4652-4A99-ACCD-C04DF6D16A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0957-5FAB-468E-9011-4D41951177B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42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B67B3-E2B8-4286-8FEE-BE61B05AE4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CE131-1937-4950-9D96-C235C7E5333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91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1FFEF-8B5F-4CBA-AB6A-2DBDB84D59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91073-4845-4681-B431-5E004990450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5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6F815-8E7A-4091-91FF-ABE6A824E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7046-03CA-45F7-9547-641E62F3C2D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F153-3210-4A92-81EA-57C91E68F6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598AD-96AA-444D-8D0B-B2B88E3FED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72771-4652-4A99-ACCD-C04DF6D16A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0957-5FAB-468E-9011-4D41951177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50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3051C-16BD-45D6-876E-5B316F93B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22AB8-E0BB-4A9B-85A3-D1D9D43C8E2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7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EAF9C-20ED-47A3-A1AF-84CD1FA3E2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AD39-2E87-4ABC-A2FB-1911C038545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03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93232-7A70-400C-9F69-B5328911CE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023A-A025-446E-9C76-CEA6D1CFFB9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78BDB-DD56-415E-9F1B-FD443ADFE6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9474F-9E7E-464D-BF12-4708A78F7FD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B67B3-E2B8-4286-8FEE-BE61B05AE4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CE131-1937-4950-9D96-C235C7E533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2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1FFEF-8B5F-4CBA-AB6A-2DBDB84D59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91073-4845-4681-B431-5E00499045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1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6F815-8E7A-4091-91FF-ABE6A824E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7046-03CA-45F7-9547-641E62F3C2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62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F153-3210-4A92-81EA-57C91E68F6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598AD-96AA-444D-8D0B-B2B88E3FED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3051C-16BD-45D6-876E-5B316F93B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22AB8-E0BB-4A9B-85A3-D1D9D43C8E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EAF9C-20ED-47A3-A1AF-84CD1FA3E2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AD39-2E87-4ABC-A2FB-1911C03854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DA6100-F1FF-4D04-B9BE-B7B54926B9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7155C-7E71-4643-89A4-896DB3F95D4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4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DA6100-F1FF-4D04-B9BE-B7B54926B9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7155C-7E71-4643-89A4-896DB3F95D4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DA6100-F1FF-4D04-B9BE-B7B54926B9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7155C-7E71-4643-89A4-896DB3F95D4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ddsi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448"/>
            <a:ext cx="3096344" cy="3277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57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International Dysphagia Diet Standardisation Initiative (IDDSI)</a:t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Joanne </a:t>
            </a:r>
            <a:r>
              <a:rPr lang="en-US" sz="2700" b="1" dirty="0" err="1" smtClean="0"/>
              <a:t>Deery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Dietetic Team Lead</a:t>
            </a:r>
            <a:br>
              <a:rPr lang="en-US" sz="2700" b="1" dirty="0" smtClean="0"/>
            </a:br>
            <a:r>
              <a:rPr lang="en-US" sz="2700" b="1" dirty="0" smtClean="0"/>
              <a:t>NHSCT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AutoShape 2" descr="Image result for idds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868301"/>
            <a:ext cx="1725468" cy="1573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174792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E114A90-DF4A-4F8A-AC64-9D6A4E682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29600" cy="1334095"/>
          </a:xfrm>
        </p:spPr>
      </p:pic>
      <p:pic>
        <p:nvPicPr>
          <p:cNvPr id="11" name="Picture 10" descr="Slide18.jpg">
            <a:extLst>
              <a:ext uri="{FF2B5EF4-FFF2-40B4-BE49-F238E27FC236}">
                <a16:creationId xmlns="" xmlns:a16="http://schemas.microsoft.com/office/drawing/2014/main" id="{6572DE71-9375-448E-A1C0-C25CA664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768752" cy="61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40768"/>
            <a:ext cx="66865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0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:\Dysphagia\IDDSI\UK_aware-prepare-adopt_aff_14Dec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77"/>
            <a:ext cx="9144000" cy="64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24783" r="28562" b="7771"/>
          <a:stretch/>
        </p:blipFill>
        <p:spPr bwMode="auto">
          <a:xfrm>
            <a:off x="323528" y="116632"/>
            <a:ext cx="8496944" cy="67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9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Challenges……….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Co-ordination of the implementation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Labelling of products- thickeners changing first/ dual-labelling of some products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Inability to directly correlate old descriptor level to new level for some products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issues for training/re-assessment of patients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Care Homes- range of thickeners used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living alone/unsupported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not open to SLT/RD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living in border areas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Going Forward…….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en-GB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IDDSI -resources, FAQs, monthly newsletter (E-bites),webinars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://iddsi.org/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IDDSI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Regularly check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BDA website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the latest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Trust Dietetic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 together with other colleagues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support implementation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Newsletter</a:t>
            </a:r>
          </a:p>
          <a:p>
            <a:pPr lvl="0"/>
            <a:r>
              <a:rPr lang="en-GB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</a:t>
            </a:r>
            <a:r>
              <a:rPr lang="en-GB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Diet </a:t>
            </a:r>
            <a:r>
              <a:rPr lang="en-GB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</a:p>
          <a:p>
            <a:pPr lvl="0"/>
            <a:r>
              <a:rPr lang="en-GB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Review</a:t>
            </a:r>
          </a:p>
          <a:p>
            <a:pPr lvl="0"/>
            <a:r>
              <a:rPr lang="en-GB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Translated </a:t>
            </a:r>
            <a:r>
              <a:rPr lang="en-GB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Any Questions 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Points- The NI Context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941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IDDSI 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IDDSI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Timeframe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Working Groups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Challenges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Going Forward…….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54582"/>
            <a:ext cx="3942184" cy="363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IDDSI?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framework which provides terminology and definitions for texture modified foods and thickened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It consists of a continuum of 8 levels (0-7) </a:t>
            </a:r>
          </a:p>
          <a:p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Colour-coded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</a:p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Uses culturally 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neutral terminology</a:t>
            </a:r>
          </a:p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Includes descriptors, 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testing methods and 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evidence for both drink 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thickness and food texture levels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2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IDDSI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Evidence- based and Science-based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Fluid Descriptors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Internationally transferable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global research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771253"/>
              </p:ext>
            </p:extLst>
          </p:nvPr>
        </p:nvGraphicFramePr>
        <p:xfrm>
          <a:off x="2000250" y="0"/>
          <a:ext cx="5143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143331" imgH="6858000" progId="AcroExch.Document.11">
                  <p:embed/>
                </p:oleObj>
              </mc:Choice>
              <mc:Fallback>
                <p:oleObj name="Acrobat Document" r:id="rId3" imgW="5143331" imgH="6858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0250" y="0"/>
                        <a:ext cx="51435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61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40966"/>
          </a:xfrm>
        </p:spPr>
        <p:txBody>
          <a:bodyPr/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Methods-Foods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Spoon Tilt</a:t>
            </a: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 Drip</a:t>
            </a:r>
          </a:p>
          <a:p>
            <a:pPr lvl="0"/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Spoon Pressure </a:t>
            </a:r>
          </a:p>
          <a:p>
            <a:pPr lvl="0"/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Test</a:t>
            </a:r>
          </a:p>
          <a:p>
            <a:pPr lvl="0"/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Chop-Stick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lvl="0"/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Size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GB" sz="2700" b="1" dirty="0"/>
              <a:t>Overview of IDDSI approved triangle matching the previous UK consistency framework onto the IDDSI framework.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1045809"/>
            <a:ext cx="7795911" cy="4539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65432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There are differences in the textures between the two frameworks that can be obtained at www.iddsi.org</a:t>
            </a:r>
          </a:p>
        </p:txBody>
      </p:sp>
    </p:spTree>
    <p:extLst>
      <p:ext uri="{BB962C8B-B14F-4D97-AF65-F5344CB8AC3E}">
        <p14:creationId xmlns:p14="http://schemas.microsoft.com/office/powerpoint/2010/main" val="8210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joanne.deery\AppData\Local\Microsoft\Windows\Temporary Internet Files\Content.Outlook\BO42USAJ\Foods -National Descriptors to IDDSI 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"/>
            <a:ext cx="9144000" cy="60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9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Copyright 2016 - Used with permission from IDDSI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joanne.deery\AppData\Local\Microsoft\Windows\Temporary Internet Files\Content.Outlook\BO42USAJ\Foods -National Descriptors to IDDSI 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73"/>
            <a:ext cx="9144000" cy="61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5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284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Acrobat Document</vt:lpstr>
      <vt:lpstr>International Dysphagia Diet Standardisation Initiative (IDDSI)  Joanne Deery Dietetic Team Lead NHSCT  </vt:lpstr>
      <vt:lpstr>Key Points- The NI Context</vt:lpstr>
      <vt:lpstr>What is IDDSI?</vt:lpstr>
      <vt:lpstr>The Benefits Of IDDSI</vt:lpstr>
      <vt:lpstr>PowerPoint Presentation</vt:lpstr>
      <vt:lpstr>Testing Methods-Foods</vt:lpstr>
      <vt:lpstr>Overview of IDDSI approved triangle matching the previous UK consistency framework onto the IDDSI framework.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Challenges……….</vt:lpstr>
      <vt:lpstr>Going Forward…….</vt:lpstr>
      <vt:lpstr>PowerPoint Presentation</vt:lpstr>
      <vt:lpstr>Any Questions ? </vt:lpstr>
    </vt:vector>
  </TitlesOfParts>
  <Company>Northern Health &amp; Social 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Deery, Joanne</dc:creator>
  <cp:lastModifiedBy>Deery, Joanne</cp:lastModifiedBy>
  <cp:revision>27</cp:revision>
  <cp:lastPrinted>2018-05-03T14:37:22Z</cp:lastPrinted>
  <dcterms:created xsi:type="dcterms:W3CDTF">2018-04-26T11:20:54Z</dcterms:created>
  <dcterms:modified xsi:type="dcterms:W3CDTF">2018-05-03T15:26:39Z</dcterms:modified>
</cp:coreProperties>
</file>